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7885-A875-4FF1-8229-2C13476295BE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486B-39A7-4B0E-A8A3-4CE97490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Sentences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71" t="14962" r="31431" b="25290"/>
          <a:stretch/>
        </p:blipFill>
        <p:spPr>
          <a:xfrm>
            <a:off x="0" y="1690688"/>
            <a:ext cx="4352114" cy="547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15487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First, you will need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3399"/>
                </a:solidFill>
              </a:rPr>
              <a:t>pink</a:t>
            </a:r>
            <a:r>
              <a:rPr lang="en-US" sz="5400" dirty="0" smtClean="0"/>
              <a:t>,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5400" dirty="0" smtClean="0"/>
              <a:t>, </a:t>
            </a:r>
            <a:r>
              <a:rPr lang="en-US" sz="5400" b="1" dirty="0" smtClean="0">
                <a:solidFill>
                  <a:srgbClr val="7030A0"/>
                </a:solidFill>
              </a:rPr>
              <a:t>purple</a:t>
            </a:r>
            <a:r>
              <a:rPr lang="en-US" sz="5400" dirty="0" smtClean="0"/>
              <a:t> and </a:t>
            </a:r>
            <a:r>
              <a:rPr lang="en-US" sz="5400" b="1" dirty="0" smtClean="0">
                <a:solidFill>
                  <a:srgbClr val="0070C0"/>
                </a:solidFill>
              </a:rPr>
              <a:t>blue</a:t>
            </a:r>
            <a:r>
              <a:rPr lang="en-US" sz="5400" dirty="0" smtClean="0"/>
              <a:t> markers.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840014" y="2222937"/>
            <a:ext cx="6952593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Second, Cut out title and highlight the “keys” to correspond with the colors seen here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59" t="29849" r="33297" b="27048"/>
          <a:stretch/>
        </p:blipFill>
        <p:spPr>
          <a:xfrm>
            <a:off x="236482" y="220717"/>
            <a:ext cx="6873766" cy="654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0248" y="283779"/>
            <a:ext cx="47138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/>
              <a:t>Color</a:t>
            </a:r>
            <a:r>
              <a:rPr lang="en-US" sz="4600" dirty="0" smtClean="0"/>
              <a:t> around each tab with corresponding color and </a:t>
            </a:r>
            <a:r>
              <a:rPr lang="en-US" sz="4600" b="1" dirty="0" smtClean="0"/>
              <a:t>label</a:t>
            </a:r>
            <a:r>
              <a:rPr lang="en-US" sz="4600" dirty="0" smtClean="0"/>
              <a:t> with correct labels for each symbol. </a:t>
            </a:r>
            <a:r>
              <a:rPr lang="en-US" sz="4600" b="1" dirty="0" smtClean="0"/>
              <a:t>Glue</a:t>
            </a:r>
            <a:r>
              <a:rPr lang="en-US" sz="4600" dirty="0" smtClean="0"/>
              <a:t> tabs on under title on right side page.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2535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19" y="373117"/>
            <a:ext cx="5470634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Declarative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</a:t>
            </a:r>
            <a:r>
              <a:rPr lang="en-US" sz="4000" dirty="0" smtClean="0"/>
              <a:t>ake a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</a:t>
            </a:r>
            <a:r>
              <a:rPr lang="en-US" sz="4000" dirty="0" smtClean="0"/>
              <a:t>unctuated by a period</a:t>
            </a:r>
          </a:p>
          <a:p>
            <a:r>
              <a:rPr lang="en-US" sz="4000" b="1" dirty="0" smtClean="0"/>
              <a:t>Example</a:t>
            </a:r>
            <a:r>
              <a:rPr lang="en-US" sz="4000" dirty="0" smtClean="0"/>
              <a:t>: We often take have P.E. on Friday.</a:t>
            </a:r>
            <a:endParaRPr lang="en-US" sz="4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2971" t="29363" r="31431" b="50005"/>
          <a:stretch/>
        </p:blipFill>
        <p:spPr>
          <a:xfrm>
            <a:off x="220719" y="3819916"/>
            <a:ext cx="6589984" cy="286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1353" y="373117"/>
            <a:ext cx="614855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Imperative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makes a command or polite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Ends with a period or an exclamation 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Example</a:t>
            </a:r>
            <a:r>
              <a:rPr lang="en-US" sz="4000" dirty="0" smtClean="0"/>
              <a:t>: Write your name at the top of your paper.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19" y="373117"/>
            <a:ext cx="5470634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Interrogative Sentences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asks a question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</a:t>
            </a:r>
            <a:r>
              <a:rPr lang="en-US" sz="4000" dirty="0" smtClean="0"/>
              <a:t>nds in a question mark</a:t>
            </a:r>
          </a:p>
          <a:p>
            <a:r>
              <a:rPr lang="en-US" sz="4000" b="1" dirty="0" smtClean="0"/>
              <a:t>Example</a:t>
            </a:r>
            <a:r>
              <a:rPr lang="en-US" sz="4000" dirty="0" smtClean="0"/>
              <a:t>: Will I be able to retake the test?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33242" y="373117"/>
            <a:ext cx="6180081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Exclamatory Sentences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</a:t>
            </a:r>
            <a:r>
              <a:rPr lang="en-US" sz="4000" dirty="0" smtClean="0"/>
              <a:t>xpresses great emotion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Ends in an exclamation mark</a:t>
            </a:r>
          </a:p>
          <a:p>
            <a:r>
              <a:rPr lang="en-US" sz="4000" b="1" dirty="0" smtClean="0"/>
              <a:t>Example</a:t>
            </a:r>
            <a:r>
              <a:rPr lang="en-US" sz="4000" dirty="0" smtClean="0"/>
              <a:t>: I forgot to study last night!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59" t="53621" r="33297" b="27048"/>
          <a:stretch/>
        </p:blipFill>
        <p:spPr>
          <a:xfrm>
            <a:off x="2254470" y="4158769"/>
            <a:ext cx="6873766" cy="29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75" t="49030" r="56250" b="36530"/>
          <a:stretch/>
        </p:blipFill>
        <p:spPr>
          <a:xfrm>
            <a:off x="441434" y="495352"/>
            <a:ext cx="5936299" cy="303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59" t="14764" r="51886" b="30925"/>
          <a:stretch/>
        </p:blipFill>
        <p:spPr>
          <a:xfrm>
            <a:off x="8071945" y="1188251"/>
            <a:ext cx="4120055" cy="5805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2270" y="4091076"/>
            <a:ext cx="594039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Cut out and glue these pieces in your book.  Read the story and underline each sentence with the corresponding color.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77733" y="495352"/>
            <a:ext cx="5540998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Underline and color the key to match the assigned colors.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7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Types of Sentences</vt:lpstr>
      <vt:lpstr>First, you will need pink, green, purple and blue markers.</vt:lpstr>
      <vt:lpstr>PowerPoint Presentation</vt:lpstr>
      <vt:lpstr>PowerPoint Presentation</vt:lpstr>
      <vt:lpstr>PowerPoint Presentation</vt:lpstr>
      <vt:lpstr>PowerPoint Presentation</vt:lpstr>
    </vt:vector>
  </TitlesOfParts>
  <Company>msd321.com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Sentences</dc:title>
  <dc:creator>Sharee Barton</dc:creator>
  <cp:lastModifiedBy>Sharee Barton</cp:lastModifiedBy>
  <cp:revision>4</cp:revision>
  <dcterms:created xsi:type="dcterms:W3CDTF">2015-09-15T23:19:26Z</dcterms:created>
  <dcterms:modified xsi:type="dcterms:W3CDTF">2015-09-15T23:35:52Z</dcterms:modified>
</cp:coreProperties>
</file>