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9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4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3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5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8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0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8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5E892-2D11-4462-9D55-BEA6059C9CA7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24E9-D05E-498A-AB76-4B51D829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1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20" y="0"/>
            <a:ext cx="8943053" cy="672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7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782" y="380321"/>
            <a:ext cx="8298886" cy="621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9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303" y="251869"/>
            <a:ext cx="8789885" cy="660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4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77" y="-1"/>
            <a:ext cx="9170894" cy="693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1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71" y="0"/>
            <a:ext cx="9332258" cy="698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153" y="0"/>
            <a:ext cx="9273147" cy="70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0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811" y="-185821"/>
            <a:ext cx="9608484" cy="722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Topic: Learn to swim.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Reason: Safety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Explain: Help yourself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Explain: Help others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Reason: Good Exercise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Explain: Aerobic activity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Reason: Social/Enjoyment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Explain: Summer parties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Explain: Vacation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Conclusion: Benefits of being a great swimmer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457200"/>
            <a:ext cx="3886200" cy="3287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79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16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Roll for a topic:                  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1.   If I were principal for a day…</a:t>
            </a:r>
          </a:p>
          <a:p>
            <a:pPr marL="0" indent="0">
              <a:buNone/>
            </a:pPr>
            <a:r>
              <a:rPr lang="en-US" sz="4400" dirty="0"/>
              <a:t>2.  Start of a new school year…</a:t>
            </a:r>
          </a:p>
          <a:p>
            <a:pPr marL="0" indent="0">
              <a:buNone/>
            </a:pPr>
            <a:r>
              <a:rPr lang="en-US" sz="4400" dirty="0"/>
              <a:t>3.   If I had $100…</a:t>
            </a:r>
          </a:p>
          <a:p>
            <a:pPr marL="0" indent="0">
              <a:buNone/>
            </a:pPr>
            <a:r>
              <a:rPr lang="en-US" sz="4400" dirty="0"/>
              <a:t>4.  Favorite food to eat…</a:t>
            </a:r>
          </a:p>
          <a:p>
            <a:pPr marL="0" indent="0">
              <a:buNone/>
            </a:pPr>
            <a:r>
              <a:rPr lang="en-US" sz="4400" dirty="0"/>
              <a:t>5.  Favorite person…</a:t>
            </a:r>
          </a:p>
          <a:p>
            <a:pPr marL="0" indent="0">
              <a:buNone/>
            </a:pPr>
            <a:r>
              <a:rPr lang="en-US" sz="4400" dirty="0"/>
              <a:t>6.  Dream vacation…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-3463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3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92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Roll for a topic:                  </vt:lpstr>
    </vt:vector>
  </TitlesOfParts>
  <Company>msd321.com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Sharee Barton</dc:creator>
  <cp:lastModifiedBy>Sharee Barton</cp:lastModifiedBy>
  <cp:revision>3</cp:revision>
  <dcterms:created xsi:type="dcterms:W3CDTF">2016-10-27T22:49:45Z</dcterms:created>
  <dcterms:modified xsi:type="dcterms:W3CDTF">2016-10-27T23:30:57Z</dcterms:modified>
</cp:coreProperties>
</file>