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BCB2B4-1E91-406B-82B8-B053F0FEB8BB}"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263734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CB2B4-1E91-406B-82B8-B053F0FEB8BB}"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281366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CB2B4-1E91-406B-82B8-B053F0FEB8BB}"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316929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CB2B4-1E91-406B-82B8-B053F0FEB8BB}"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121487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BCB2B4-1E91-406B-82B8-B053F0FEB8BB}" type="datetimeFigureOut">
              <a:rPr lang="en-US" smtClean="0"/>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400827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BCB2B4-1E91-406B-82B8-B053F0FEB8BB}"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222949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BCB2B4-1E91-406B-82B8-B053F0FEB8BB}" type="datetimeFigureOut">
              <a:rPr lang="en-US" smtClean="0"/>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178817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BCB2B4-1E91-406B-82B8-B053F0FEB8BB}" type="datetimeFigureOut">
              <a:rPr lang="en-US" smtClean="0"/>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37942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CB2B4-1E91-406B-82B8-B053F0FEB8BB}" type="datetimeFigureOut">
              <a:rPr lang="en-US" smtClean="0"/>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172900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CB2B4-1E91-406B-82B8-B053F0FEB8BB}"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410269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CB2B4-1E91-406B-82B8-B053F0FEB8BB}" type="datetimeFigureOut">
              <a:rPr lang="en-US" smtClean="0"/>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D5A12-4C91-4D79-84A0-08C99B42B45E}" type="slidenum">
              <a:rPr lang="en-US" smtClean="0"/>
              <a:t>‹#›</a:t>
            </a:fld>
            <a:endParaRPr lang="en-US"/>
          </a:p>
        </p:txBody>
      </p:sp>
    </p:spTree>
    <p:extLst>
      <p:ext uri="{BB962C8B-B14F-4D97-AF65-F5344CB8AC3E}">
        <p14:creationId xmlns:p14="http://schemas.microsoft.com/office/powerpoint/2010/main" val="196195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CB2B4-1E91-406B-82B8-B053F0FEB8BB}" type="datetimeFigureOut">
              <a:rPr lang="en-US" smtClean="0"/>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D5A12-4C91-4D79-84A0-08C99B42B45E}" type="slidenum">
              <a:rPr lang="en-US" smtClean="0"/>
              <a:t>‹#›</a:t>
            </a:fld>
            <a:endParaRPr lang="en-US"/>
          </a:p>
        </p:txBody>
      </p:sp>
    </p:spTree>
    <p:extLst>
      <p:ext uri="{BB962C8B-B14F-4D97-AF65-F5344CB8AC3E}">
        <p14:creationId xmlns:p14="http://schemas.microsoft.com/office/powerpoint/2010/main" val="124555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457200" y="2514600"/>
            <a:ext cx="8229600" cy="3611563"/>
          </a:xfrm>
        </p:spPr>
        <p:txBody>
          <a:bodyPr/>
          <a:lstStyle/>
          <a:p>
            <a:r>
              <a:rPr lang="en-US" dirty="0" smtClean="0">
                <a:solidFill>
                  <a:srgbClr val="FF0000"/>
                </a:solidFill>
              </a:rPr>
              <a:t>Able </a:t>
            </a:r>
            <a:r>
              <a:rPr lang="en-US" dirty="0">
                <a:solidFill>
                  <a:srgbClr val="FF0000"/>
                </a:solidFill>
              </a:rPr>
              <a:t>to find solutions during conflicts with others </a:t>
            </a:r>
          </a:p>
          <a:p>
            <a:pPr marL="0" indent="0">
              <a:buNone/>
            </a:pPr>
            <a:r>
              <a:rPr lang="en-US" dirty="0"/>
              <a:t> </a:t>
            </a:r>
          </a:p>
          <a:p>
            <a:r>
              <a:rPr lang="en-US" dirty="0" smtClean="0">
                <a:solidFill>
                  <a:srgbClr val="0070C0"/>
                </a:solidFill>
              </a:rPr>
              <a:t>Demonstrates </a:t>
            </a:r>
            <a:r>
              <a:rPr lang="en-US" dirty="0">
                <a:solidFill>
                  <a:srgbClr val="0070C0"/>
                </a:solidFill>
              </a:rPr>
              <a:t>respect for feelings of others </a:t>
            </a:r>
          </a:p>
          <a:p>
            <a:pPr marL="0" indent="0">
              <a:buNone/>
            </a:pPr>
            <a:endParaRPr lang="en-US" dirty="0"/>
          </a:p>
          <a:p>
            <a:r>
              <a:rPr lang="en-US" dirty="0" smtClean="0"/>
              <a:t> </a:t>
            </a:r>
            <a:r>
              <a:rPr lang="en-US" dirty="0">
                <a:solidFill>
                  <a:srgbClr val="00B050"/>
                </a:solidFill>
              </a:rPr>
              <a:t>Knows when and how to include </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04800"/>
            <a:ext cx="3745424"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t1.gstatic.com/images?q=tbn:ANd9GcR6slJ7aD6RDVILwYd16KEL208QqSyaulGpYk7ReAZ4tFfmBSY7Ig:www.ahaparenting.com/img/www.flickr.comphotoscobalt107896195inset-72057594075455467kidswal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36935"/>
            <a:ext cx="2743200" cy="2110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20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ppt_x</p:attrName>
                                        </p:attrNameLst>
                                      </p:cBhvr>
                                      <p:tavLst>
                                        <p:tav tm="0">
                                          <p:val>
                                            <p:strVal val="#ppt_x"/>
                                          </p:val>
                                        </p:tav>
                                        <p:tav tm="100000">
                                          <p:val>
                                            <p:strVal val="#ppt_x"/>
                                          </p:val>
                                        </p:tav>
                                      </p:tavLst>
                                    </p:anim>
                                    <p:anim calcmode="lin" valueType="num">
                                      <p:cBhvr>
                                        <p:cTn id="9"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idx="1"/>
          </p:nvPr>
        </p:nvSpPr>
        <p:spPr/>
        <p:txBody>
          <a:bodyPr/>
          <a:lstStyle/>
          <a:p>
            <a:r>
              <a:rPr lang="en-US" dirty="0"/>
              <a:t>Tom had a ball at recess.  As Jim threw him the ball he missed catching it and it rolled behind him.  As Tom went to get the ball another boy had picked it up and started shooting hoops with it.</a:t>
            </a:r>
          </a:p>
          <a:p>
            <a:endParaRPr lang="en-US" dirty="0"/>
          </a:p>
        </p:txBody>
      </p:sp>
    </p:spTree>
    <p:extLst>
      <p:ext uri="{BB962C8B-B14F-4D97-AF65-F5344CB8AC3E}">
        <p14:creationId xmlns:p14="http://schemas.microsoft.com/office/powerpoint/2010/main" val="3167136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would you do?</a:t>
            </a:r>
            <a:endParaRPr lang="en-US" dirty="0"/>
          </a:p>
        </p:txBody>
      </p:sp>
      <p:sp>
        <p:nvSpPr>
          <p:cNvPr id="5" name="Content Placeholder 4"/>
          <p:cNvSpPr>
            <a:spLocks noGrp="1"/>
          </p:cNvSpPr>
          <p:nvPr>
            <p:ph idx="1"/>
          </p:nvPr>
        </p:nvSpPr>
        <p:spPr/>
        <p:txBody>
          <a:bodyPr/>
          <a:lstStyle/>
          <a:p>
            <a:r>
              <a:rPr lang="en-US" dirty="0"/>
              <a:t>Suzy just found out she was going on vacation to Disney Land. She was so excited, and told her friend, Marie, about the trip. This was Marie’s response, “I’ve already been there.  My family went for a whole week.  I bought 20 pins, and rode all the rides 3 times.  I’m going this summer, too!”</a:t>
            </a:r>
          </a:p>
          <a:p>
            <a:endParaRPr lang="en-US" dirty="0"/>
          </a:p>
        </p:txBody>
      </p:sp>
    </p:spTree>
    <p:extLst>
      <p:ext uri="{BB962C8B-B14F-4D97-AF65-F5344CB8AC3E}">
        <p14:creationId xmlns:p14="http://schemas.microsoft.com/office/powerpoint/2010/main" val="587488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idx="1"/>
          </p:nvPr>
        </p:nvSpPr>
        <p:spPr/>
        <p:txBody>
          <a:bodyPr/>
          <a:lstStyle/>
          <a:p>
            <a:r>
              <a:rPr lang="en-US" dirty="0"/>
              <a:t>John started a Thursday Club.  He had the idea to make a </a:t>
            </a:r>
            <a:r>
              <a:rPr lang="en-US" dirty="0" err="1"/>
              <a:t>Suduko</a:t>
            </a:r>
            <a:r>
              <a:rPr lang="en-US" dirty="0"/>
              <a:t> Club.  His dad had just taught him how to do </a:t>
            </a:r>
            <a:r>
              <a:rPr lang="en-US" dirty="0" err="1"/>
              <a:t>Suduko</a:t>
            </a:r>
            <a:r>
              <a:rPr lang="en-US" dirty="0"/>
              <a:t> and he liked the challenge.  He posted a sign up list outside his classroom.  No-one signed up to be in his club.</a:t>
            </a:r>
          </a:p>
          <a:p>
            <a:endParaRPr lang="en-US" dirty="0"/>
          </a:p>
        </p:txBody>
      </p:sp>
    </p:spTree>
    <p:extLst>
      <p:ext uri="{BB962C8B-B14F-4D97-AF65-F5344CB8AC3E}">
        <p14:creationId xmlns:p14="http://schemas.microsoft.com/office/powerpoint/2010/main" val="1934530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185</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vt:lpstr>
      <vt:lpstr>What would you do?</vt:lpstr>
      <vt:lpstr>What would you do?</vt:lpstr>
      <vt:lpstr>What would you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Administrator</dc:creator>
  <cp:lastModifiedBy>Administrator</cp:lastModifiedBy>
  <cp:revision>2</cp:revision>
  <dcterms:created xsi:type="dcterms:W3CDTF">2013-09-09T17:30:07Z</dcterms:created>
  <dcterms:modified xsi:type="dcterms:W3CDTF">2013-09-09T18:09:28Z</dcterms:modified>
</cp:coreProperties>
</file>