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4" r:id="rId6"/>
    <p:sldId id="260" r:id="rId7"/>
    <p:sldId id="261" r:id="rId8"/>
    <p:sldId id="265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0E629-4CEF-42BD-97F5-4B68FE04F665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CF9C-95DA-4734-9EB9-0274F02D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01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0E629-4CEF-42BD-97F5-4B68FE04F665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CF9C-95DA-4734-9EB9-0274F02D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63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0E629-4CEF-42BD-97F5-4B68FE04F665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CF9C-95DA-4734-9EB9-0274F02D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48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0E629-4CEF-42BD-97F5-4B68FE04F665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CF9C-95DA-4734-9EB9-0274F02D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14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0E629-4CEF-42BD-97F5-4B68FE04F665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CF9C-95DA-4734-9EB9-0274F02D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48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0E629-4CEF-42BD-97F5-4B68FE04F665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CF9C-95DA-4734-9EB9-0274F02D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88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0E629-4CEF-42BD-97F5-4B68FE04F665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CF9C-95DA-4734-9EB9-0274F02D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79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0E629-4CEF-42BD-97F5-4B68FE04F665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CF9C-95DA-4734-9EB9-0274F02D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199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0E629-4CEF-42BD-97F5-4B68FE04F665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CF9C-95DA-4734-9EB9-0274F02D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22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0E629-4CEF-42BD-97F5-4B68FE04F665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CF9C-95DA-4734-9EB9-0274F02D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772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0E629-4CEF-42BD-97F5-4B68FE04F665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CF9C-95DA-4734-9EB9-0274F02D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77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0E629-4CEF-42BD-97F5-4B68FE04F665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3CF9C-95DA-4734-9EB9-0274F02D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30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afeshare.tv/w/waqZLesxn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875306"/>
          </a:xfrm>
        </p:spPr>
        <p:txBody>
          <a:bodyPr>
            <a:normAutofit/>
          </a:bodyPr>
          <a:lstStyle/>
          <a:p>
            <a:r>
              <a:rPr lang="en-US" dirty="0" smtClean="0"/>
              <a:t>Simple and Complete Subjects and Predicates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ISN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2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038" t="21875" r="2748" b="24129"/>
          <a:stretch/>
        </p:blipFill>
        <p:spPr>
          <a:xfrm>
            <a:off x="-126126" y="0"/>
            <a:ext cx="8124497" cy="51237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98371" y="299545"/>
            <a:ext cx="398342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Write the simple subject and simple predicate on the colored tabs. </a:t>
            </a:r>
          </a:p>
          <a:p>
            <a:endParaRPr lang="en-US" sz="4000" dirty="0"/>
          </a:p>
          <a:p>
            <a:r>
              <a:rPr lang="en-US" sz="4000" dirty="0" smtClean="0"/>
              <a:t>Then cut the tabs.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41889" y="5123793"/>
            <a:ext cx="116507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7030A0"/>
                </a:solidFill>
              </a:rPr>
              <a:t>Now, practice reading the sentences, one layer at a time!</a:t>
            </a:r>
            <a:endParaRPr lang="en-US" sz="4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91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433" t="28273" r="25135" b="39383"/>
          <a:stretch/>
        </p:blipFill>
        <p:spPr>
          <a:xfrm>
            <a:off x="283778" y="599089"/>
            <a:ext cx="11774047" cy="55652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97669" y="5794286"/>
            <a:ext cx="652692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hlinkClick r:id="rId3"/>
              </a:rPr>
              <a:t>School House Rock</a:t>
            </a:r>
            <a:endParaRPr lang="en-US" sz="4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40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616" t="11530" r="24407" b="6789"/>
          <a:stretch/>
        </p:blipFill>
        <p:spPr>
          <a:xfrm>
            <a:off x="425670" y="137573"/>
            <a:ext cx="5234152" cy="654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280" t="22897" r="62701" b="22952"/>
          <a:stretch/>
        </p:blipFill>
        <p:spPr>
          <a:xfrm>
            <a:off x="409904" y="40668"/>
            <a:ext cx="5344510" cy="67788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53957" y="858257"/>
            <a:ext cx="542333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Underline the complete subject and predicate with your matching color.  </a:t>
            </a:r>
          </a:p>
          <a:p>
            <a:endParaRPr lang="en-US" sz="4000" dirty="0"/>
          </a:p>
          <a:p>
            <a:r>
              <a:rPr lang="en-US" sz="4000" dirty="0" smtClean="0"/>
              <a:t>Then box the simple subject and predicate.</a:t>
            </a:r>
          </a:p>
          <a:p>
            <a:endParaRPr lang="en-US" sz="4000" dirty="0"/>
          </a:p>
          <a:p>
            <a:r>
              <a:rPr lang="en-US" sz="4000" dirty="0" smtClean="0"/>
              <a:t>Glue page into your ISN.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8939048" y="3468413"/>
            <a:ext cx="1418897" cy="4887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5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7653" t="22583" r="6628" b="22951"/>
          <a:stretch/>
        </p:blipFill>
        <p:spPr>
          <a:xfrm>
            <a:off x="4335517" y="472965"/>
            <a:ext cx="7462246" cy="54706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6028" y="536028"/>
            <a:ext cx="353147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Color the boarders of each box with corresponding colors.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38725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9166" t="31789" r="8244" b="15625"/>
          <a:stretch/>
        </p:blipFill>
        <p:spPr>
          <a:xfrm>
            <a:off x="4540468" y="315310"/>
            <a:ext cx="7462969" cy="60854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8731" y="756745"/>
            <a:ext cx="389408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Glue dotted boarder paper on JUST the outside boarders. Place on top of first page.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7342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958" t="22591" r="68402" b="33943"/>
          <a:stretch/>
        </p:blipFill>
        <p:spPr>
          <a:xfrm>
            <a:off x="656800" y="204952"/>
            <a:ext cx="4498524" cy="62805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90441" y="945931"/>
            <a:ext cx="51710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Lift up the top page and cut right down the center.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4706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2187" t="19289" r="5980" b="33944"/>
          <a:stretch/>
        </p:blipFill>
        <p:spPr>
          <a:xfrm>
            <a:off x="2670433" y="-141890"/>
            <a:ext cx="9694988" cy="62746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3421" y="630621"/>
            <a:ext cx="239635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With corresponding color, write the complete subject and complete predicate on the tabs.</a:t>
            </a:r>
          </a:p>
          <a:p>
            <a:endParaRPr lang="en-US" sz="2800" dirty="0"/>
          </a:p>
          <a:p>
            <a:r>
              <a:rPr lang="en-US" sz="2800" dirty="0" smtClean="0"/>
              <a:t>Then cut the tabs.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1552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3912" t="33082" r="18103" b="28987"/>
          <a:stretch/>
        </p:blipFill>
        <p:spPr>
          <a:xfrm>
            <a:off x="0" y="104184"/>
            <a:ext cx="6621517" cy="49590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621517" y="276677"/>
            <a:ext cx="42461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Glue the side boarders of the zig-zag boarder paper. Place on top.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693" t="21875" r="66838" b="24295"/>
          <a:stretch/>
        </p:blipFill>
        <p:spPr>
          <a:xfrm>
            <a:off x="8205604" y="1749973"/>
            <a:ext cx="3855017" cy="51080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41835" y="5609922"/>
            <a:ext cx="4981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Cut down the center.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7060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143</Words>
  <Application>Microsoft Office PowerPoint</Application>
  <PresentationFormat>Widescreen</PresentationFormat>
  <Paragraphs>20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Simple and Complete Subjects and Predicates  ISN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msd321.com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and Complete Subjects and Predicates</dc:title>
  <dc:creator>Sharee Barton</dc:creator>
  <cp:lastModifiedBy>Sharee Barton</cp:lastModifiedBy>
  <cp:revision>5</cp:revision>
  <dcterms:created xsi:type="dcterms:W3CDTF">2015-09-09T01:24:07Z</dcterms:created>
  <dcterms:modified xsi:type="dcterms:W3CDTF">2015-09-15T14:36:55Z</dcterms:modified>
</cp:coreProperties>
</file>