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Old Standard TT" panose="020B0604020202020204" charset="0"/>
      <p:regular r:id="rId12"/>
      <p:bold r:id="rId13"/>
      <p:italic r:id="rId14"/>
    </p:embeddedFont>
    <p:embeddedFont>
      <p:font typeface="Ultra" panose="020B0604020202020204" charset="0"/>
      <p:regular r:id="rId15"/>
    </p:embeddedFont>
    <p:embeddedFont>
      <p:font typeface="Permanent Marker" panose="020B0604020202020204" charset="0"/>
      <p:regular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5" d="100"/>
          <a:sy n="145" d="100"/>
        </p:scale>
        <p:origin x="62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71154600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25436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08894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33702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91356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06077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01878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60809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51001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301345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0" y="100"/>
            <a:ext cx="9144000" cy="1711799"/>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cxnSp>
        <p:nvCxnSpPr>
          <p:cNvPr id="11" name="Shape 11"/>
          <p:cNvCxnSpPr/>
          <p:nvPr/>
        </p:nvCxnSpPr>
        <p:spPr>
          <a:xfrm>
            <a:off x="641934" y="3597500"/>
            <a:ext cx="390299" cy="0"/>
          </a:xfrm>
          <a:prstGeom prst="straightConnector1">
            <a:avLst/>
          </a:prstGeom>
          <a:noFill/>
          <a:ln w="28575" cap="flat" cmpd="sng">
            <a:solidFill>
              <a:schemeClr val="accent1"/>
            </a:solidFill>
            <a:prstDash val="solid"/>
            <a:round/>
            <a:headEnd type="none" w="med" len="med"/>
            <a:tailEnd type="none" w="med" len="med"/>
          </a:ln>
        </p:spPr>
      </p:cxnSp>
      <p:sp>
        <p:nvSpPr>
          <p:cNvPr id="12" name="Shape 12"/>
          <p:cNvSpPr txBox="1">
            <a:spLocks noGrp="1"/>
          </p:cNvSpPr>
          <p:nvPr>
            <p:ph type="ctrTitle"/>
          </p:nvPr>
        </p:nvSpPr>
        <p:spPr>
          <a:xfrm>
            <a:off x="512700" y="1893300"/>
            <a:ext cx="8118599" cy="1522800"/>
          </a:xfrm>
          <a:prstGeom prst="rect">
            <a:avLst/>
          </a:prstGeom>
        </p:spPr>
        <p:txBody>
          <a:bodyPr lIns="91425" tIns="91425" rIns="91425" bIns="91425" anchor="b" anchorCtr="0"/>
          <a:lstStyle>
            <a:lvl1pPr lvl="0">
              <a:spcBef>
                <a:spcPts val="0"/>
              </a:spcBef>
              <a:buClr>
                <a:schemeClr val="accent1"/>
              </a:buClr>
              <a:buSzPct val="100000"/>
              <a:defRPr sz="4200">
                <a:solidFill>
                  <a:schemeClr val="accent1"/>
                </a:solidFill>
              </a:defRPr>
            </a:lvl1pPr>
            <a:lvl2pPr lvl="1">
              <a:spcBef>
                <a:spcPts val="0"/>
              </a:spcBef>
              <a:buClr>
                <a:schemeClr val="accent1"/>
              </a:buClr>
              <a:buSzPct val="100000"/>
              <a:defRPr sz="4200">
                <a:solidFill>
                  <a:schemeClr val="accent1"/>
                </a:solidFill>
              </a:defRPr>
            </a:lvl2pPr>
            <a:lvl3pPr lvl="2">
              <a:spcBef>
                <a:spcPts val="0"/>
              </a:spcBef>
              <a:buClr>
                <a:schemeClr val="accent1"/>
              </a:buClr>
              <a:buSzPct val="100000"/>
              <a:defRPr sz="4200">
                <a:solidFill>
                  <a:schemeClr val="accent1"/>
                </a:solidFill>
              </a:defRPr>
            </a:lvl3pPr>
            <a:lvl4pPr lvl="3">
              <a:spcBef>
                <a:spcPts val="0"/>
              </a:spcBef>
              <a:buClr>
                <a:schemeClr val="accent1"/>
              </a:buClr>
              <a:buSzPct val="100000"/>
              <a:defRPr sz="4200">
                <a:solidFill>
                  <a:schemeClr val="accent1"/>
                </a:solidFill>
              </a:defRPr>
            </a:lvl4pPr>
            <a:lvl5pPr lvl="4">
              <a:spcBef>
                <a:spcPts val="0"/>
              </a:spcBef>
              <a:buClr>
                <a:schemeClr val="accent1"/>
              </a:buClr>
              <a:buSzPct val="100000"/>
              <a:defRPr sz="4200">
                <a:solidFill>
                  <a:schemeClr val="accent1"/>
                </a:solidFill>
              </a:defRPr>
            </a:lvl5pPr>
            <a:lvl6pPr lvl="5">
              <a:spcBef>
                <a:spcPts val="0"/>
              </a:spcBef>
              <a:buClr>
                <a:schemeClr val="accent1"/>
              </a:buClr>
              <a:buSzPct val="100000"/>
              <a:defRPr sz="4200">
                <a:solidFill>
                  <a:schemeClr val="accent1"/>
                </a:solidFill>
              </a:defRPr>
            </a:lvl6pPr>
            <a:lvl7pPr lvl="6">
              <a:spcBef>
                <a:spcPts val="0"/>
              </a:spcBef>
              <a:buClr>
                <a:schemeClr val="accent1"/>
              </a:buClr>
              <a:buSzPct val="100000"/>
              <a:defRPr sz="4200">
                <a:solidFill>
                  <a:schemeClr val="accent1"/>
                </a:solidFill>
              </a:defRPr>
            </a:lvl7pPr>
            <a:lvl8pPr lvl="7">
              <a:spcBef>
                <a:spcPts val="0"/>
              </a:spcBef>
              <a:buClr>
                <a:schemeClr val="accent1"/>
              </a:buClr>
              <a:buSzPct val="100000"/>
              <a:defRPr sz="4200">
                <a:solidFill>
                  <a:schemeClr val="accent1"/>
                </a:solidFill>
              </a:defRPr>
            </a:lvl8pPr>
            <a:lvl9pPr lvl="8">
              <a:spcBef>
                <a:spcPts val="0"/>
              </a:spcBef>
              <a:buClr>
                <a:schemeClr val="accent1"/>
              </a:buClr>
              <a:buSzPct val="100000"/>
              <a:defRPr sz="4200">
                <a:solidFill>
                  <a:schemeClr val="accent1"/>
                </a:solidFill>
              </a:defRPr>
            </a:lvl9pPr>
          </a:lstStyle>
          <a:p>
            <a:endParaRPr/>
          </a:p>
        </p:txBody>
      </p:sp>
      <p:sp>
        <p:nvSpPr>
          <p:cNvPr id="13" name="Shape 13"/>
          <p:cNvSpPr txBox="1">
            <a:spLocks noGrp="1"/>
          </p:cNvSpPr>
          <p:nvPr>
            <p:ph type="subTitle" idx="1"/>
          </p:nvPr>
        </p:nvSpPr>
        <p:spPr>
          <a:xfrm>
            <a:off x="512700" y="3840639"/>
            <a:ext cx="8118599" cy="787499"/>
          </a:xfrm>
          <a:prstGeom prst="rect">
            <a:avLst/>
          </a:prstGeom>
        </p:spPr>
        <p:txBody>
          <a:bodyPr lIns="91425" tIns="91425" rIns="91425" bIns="91425" anchor="t" anchorCtr="0"/>
          <a:lstStyle>
            <a:lvl1pPr lvl="0">
              <a:lnSpc>
                <a:spcPct val="100000"/>
              </a:lnSpc>
              <a:spcBef>
                <a:spcPts val="0"/>
              </a:spcBef>
              <a:spcAft>
                <a:spcPts val="0"/>
              </a:spcAft>
              <a:buClr>
                <a:schemeClr val="accent2"/>
              </a:buClr>
              <a:buSzPct val="100000"/>
              <a:buNone/>
              <a:defRPr sz="2400">
                <a:solidFill>
                  <a:schemeClr val="accent2"/>
                </a:solidFill>
              </a:defRPr>
            </a:lvl1pPr>
            <a:lvl2pPr lvl="1">
              <a:lnSpc>
                <a:spcPct val="100000"/>
              </a:lnSpc>
              <a:spcBef>
                <a:spcPts val="0"/>
              </a:spcBef>
              <a:spcAft>
                <a:spcPts val="0"/>
              </a:spcAft>
              <a:buClr>
                <a:schemeClr val="accent2"/>
              </a:buClr>
              <a:buSzPct val="100000"/>
              <a:buNone/>
              <a:defRPr sz="2400">
                <a:solidFill>
                  <a:schemeClr val="accent2"/>
                </a:solidFill>
              </a:defRPr>
            </a:lvl2pPr>
            <a:lvl3pPr lvl="2">
              <a:lnSpc>
                <a:spcPct val="100000"/>
              </a:lnSpc>
              <a:spcBef>
                <a:spcPts val="0"/>
              </a:spcBef>
              <a:spcAft>
                <a:spcPts val="0"/>
              </a:spcAft>
              <a:buClr>
                <a:schemeClr val="accent2"/>
              </a:buClr>
              <a:buSzPct val="100000"/>
              <a:buNone/>
              <a:defRPr sz="2400">
                <a:solidFill>
                  <a:schemeClr val="accent2"/>
                </a:solidFill>
              </a:defRPr>
            </a:lvl3pPr>
            <a:lvl4pPr lvl="3">
              <a:lnSpc>
                <a:spcPct val="100000"/>
              </a:lnSpc>
              <a:spcBef>
                <a:spcPts val="0"/>
              </a:spcBef>
              <a:spcAft>
                <a:spcPts val="0"/>
              </a:spcAft>
              <a:buClr>
                <a:schemeClr val="accent2"/>
              </a:buClr>
              <a:buSzPct val="100000"/>
              <a:buNone/>
              <a:defRPr sz="2400">
                <a:solidFill>
                  <a:schemeClr val="accent2"/>
                </a:solidFill>
              </a:defRPr>
            </a:lvl4pPr>
            <a:lvl5pPr lvl="4">
              <a:lnSpc>
                <a:spcPct val="100000"/>
              </a:lnSpc>
              <a:spcBef>
                <a:spcPts val="0"/>
              </a:spcBef>
              <a:spcAft>
                <a:spcPts val="0"/>
              </a:spcAft>
              <a:buClr>
                <a:schemeClr val="accent2"/>
              </a:buClr>
              <a:buSzPct val="100000"/>
              <a:buNone/>
              <a:defRPr sz="2400">
                <a:solidFill>
                  <a:schemeClr val="accent2"/>
                </a:solidFill>
              </a:defRPr>
            </a:lvl5pPr>
            <a:lvl6pPr lvl="5">
              <a:lnSpc>
                <a:spcPct val="100000"/>
              </a:lnSpc>
              <a:spcBef>
                <a:spcPts val="0"/>
              </a:spcBef>
              <a:spcAft>
                <a:spcPts val="0"/>
              </a:spcAft>
              <a:buClr>
                <a:schemeClr val="accent2"/>
              </a:buClr>
              <a:buSzPct val="100000"/>
              <a:buNone/>
              <a:defRPr sz="2400">
                <a:solidFill>
                  <a:schemeClr val="accent2"/>
                </a:solidFill>
              </a:defRPr>
            </a:lvl6pPr>
            <a:lvl7pPr lvl="6">
              <a:lnSpc>
                <a:spcPct val="100000"/>
              </a:lnSpc>
              <a:spcBef>
                <a:spcPts val="0"/>
              </a:spcBef>
              <a:spcAft>
                <a:spcPts val="0"/>
              </a:spcAft>
              <a:buClr>
                <a:schemeClr val="accent2"/>
              </a:buClr>
              <a:buSzPct val="100000"/>
              <a:buNone/>
              <a:defRPr sz="2400">
                <a:solidFill>
                  <a:schemeClr val="accent2"/>
                </a:solidFill>
              </a:defRPr>
            </a:lvl7pPr>
            <a:lvl8pPr lvl="7">
              <a:lnSpc>
                <a:spcPct val="100000"/>
              </a:lnSpc>
              <a:spcBef>
                <a:spcPts val="0"/>
              </a:spcBef>
              <a:spcAft>
                <a:spcPts val="0"/>
              </a:spcAft>
              <a:buClr>
                <a:schemeClr val="accent2"/>
              </a:buClr>
              <a:buSzPct val="100000"/>
              <a:buNone/>
              <a:defRPr sz="2400">
                <a:solidFill>
                  <a:schemeClr val="accent2"/>
                </a:solidFill>
              </a:defRPr>
            </a:lvl8pPr>
            <a:lvl9pPr lvl="8">
              <a:lnSpc>
                <a:spcPct val="100000"/>
              </a:lnSpc>
              <a:spcBef>
                <a:spcPts val="0"/>
              </a:spcBef>
              <a:spcAft>
                <a:spcPts val="0"/>
              </a:spcAft>
              <a:buClr>
                <a:schemeClr val="accent2"/>
              </a:buClr>
              <a:buSzPct val="100000"/>
              <a:buNone/>
              <a:defRPr sz="2400">
                <a:solidFill>
                  <a:schemeClr val="accent2"/>
                </a:solidFill>
              </a:defRPr>
            </a:lvl9pPr>
          </a:lstStyle>
          <a:p>
            <a:endParaRPr/>
          </a:p>
        </p:txBody>
      </p:sp>
      <p:sp>
        <p:nvSpPr>
          <p:cNvPr id="14" name="Shape 1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accent1"/>
                </a:solidFill>
              </a:rPr>
              <a:t>‹#›</a:t>
            </a:fld>
            <a:endParaRPr lang="en">
              <a:solidFill>
                <a:schemeClr val="accent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311700" y="1039650"/>
            <a:ext cx="8520599" cy="2106299"/>
          </a:xfrm>
          <a:prstGeom prst="rect">
            <a:avLst/>
          </a:prstGeom>
        </p:spPr>
        <p:txBody>
          <a:bodyPr lIns="91425" tIns="91425" rIns="91425" bIns="91425" anchor="b" anchorCtr="0"/>
          <a:lstStyle>
            <a:lvl1pPr lvl="0" algn="ctr">
              <a:spcBef>
                <a:spcPts val="0"/>
              </a:spcBef>
              <a:buSzPct val="100000"/>
              <a:defRPr sz="14000" b="1"/>
            </a:lvl1pPr>
            <a:lvl2pPr lvl="1" algn="ctr">
              <a:spcBef>
                <a:spcPts val="0"/>
              </a:spcBef>
              <a:buSzPct val="100000"/>
              <a:defRPr sz="14000" b="1"/>
            </a:lvl2pPr>
            <a:lvl3pPr lvl="2" algn="ctr">
              <a:spcBef>
                <a:spcPts val="0"/>
              </a:spcBef>
              <a:buSzPct val="100000"/>
              <a:defRPr sz="14000" b="1"/>
            </a:lvl3pPr>
            <a:lvl4pPr lvl="3" algn="ctr">
              <a:spcBef>
                <a:spcPts val="0"/>
              </a:spcBef>
              <a:buSzPct val="100000"/>
              <a:defRPr sz="14000" b="1"/>
            </a:lvl4pPr>
            <a:lvl5pPr lvl="4" algn="ctr">
              <a:spcBef>
                <a:spcPts val="0"/>
              </a:spcBef>
              <a:buSzPct val="100000"/>
              <a:defRPr sz="14000" b="1"/>
            </a:lvl5pPr>
            <a:lvl6pPr lvl="5" algn="ctr">
              <a:spcBef>
                <a:spcPts val="0"/>
              </a:spcBef>
              <a:buSzPct val="100000"/>
              <a:defRPr sz="14000" b="1"/>
            </a:lvl6pPr>
            <a:lvl7pPr lvl="6" algn="ctr">
              <a:spcBef>
                <a:spcPts val="0"/>
              </a:spcBef>
              <a:buSzPct val="100000"/>
              <a:defRPr sz="14000" b="1"/>
            </a:lvl7pPr>
            <a:lvl8pPr lvl="7" algn="ctr">
              <a:spcBef>
                <a:spcPts val="0"/>
              </a:spcBef>
              <a:buSzPct val="100000"/>
              <a:defRPr sz="14000" b="1"/>
            </a:lvl8pPr>
            <a:lvl9pPr lvl="8" algn="ctr">
              <a:spcBef>
                <a:spcPts val="0"/>
              </a:spcBef>
              <a:buSzPct val="100000"/>
              <a:defRPr sz="14000" b="1"/>
            </a:lvl9pPr>
          </a:lstStyle>
          <a:p>
            <a:endParaRPr/>
          </a:p>
        </p:txBody>
      </p:sp>
      <p:sp>
        <p:nvSpPr>
          <p:cNvPr id="51" name="Shape 51"/>
          <p:cNvSpPr txBox="1">
            <a:spLocks noGrp="1"/>
          </p:cNvSpPr>
          <p:nvPr>
            <p:ph type="body" idx="1"/>
          </p:nvPr>
        </p:nvSpPr>
        <p:spPr>
          <a:xfrm>
            <a:off x="311700" y="3228425"/>
            <a:ext cx="8520599"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2" name="Shape 52"/>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5"/>
        <p:cNvGrpSpPr/>
        <p:nvPr/>
      </p:nvGrpSpPr>
      <p:grpSpPr>
        <a:xfrm>
          <a:off x="0" y="0"/>
          <a:ext cx="0" cy="0"/>
          <a:chOff x="0" y="0"/>
          <a:chExt cx="0" cy="0"/>
        </a:xfrm>
      </p:grpSpPr>
      <p:cxnSp>
        <p:nvCxnSpPr>
          <p:cNvPr id="16" name="Shape 16"/>
          <p:cNvCxnSpPr/>
          <p:nvPr/>
        </p:nvCxnSpPr>
        <p:spPr>
          <a:xfrm>
            <a:off x="641934" y="3597500"/>
            <a:ext cx="390299" cy="0"/>
          </a:xfrm>
          <a:prstGeom prst="straightConnector1">
            <a:avLst/>
          </a:prstGeom>
          <a:noFill/>
          <a:ln w="28575" cap="flat" cmpd="sng">
            <a:solidFill>
              <a:schemeClr val="lt2"/>
            </a:solidFill>
            <a:prstDash val="solid"/>
            <a:round/>
            <a:headEnd type="none" w="med" len="med"/>
            <a:tailEnd type="none" w="med" len="med"/>
          </a:ln>
        </p:spPr>
      </p:cxnSp>
      <p:sp>
        <p:nvSpPr>
          <p:cNvPr id="17" name="Shape 17"/>
          <p:cNvSpPr txBox="1">
            <a:spLocks noGrp="1"/>
          </p:cNvSpPr>
          <p:nvPr>
            <p:ph type="title"/>
          </p:nvPr>
        </p:nvSpPr>
        <p:spPr>
          <a:xfrm>
            <a:off x="512700" y="1893300"/>
            <a:ext cx="8118599" cy="1522800"/>
          </a:xfrm>
          <a:prstGeom prst="rect">
            <a:avLst/>
          </a:prstGeom>
        </p:spPr>
        <p:txBody>
          <a:bodyPr lIns="91425" tIns="91425" rIns="91425" bIns="91425" anchor="b" anchorCtr="0"/>
          <a:lstStyle>
            <a:lvl1pPr lvl="0">
              <a:spcBef>
                <a:spcPts val="0"/>
              </a:spcBef>
              <a:buClr>
                <a:schemeClr val="accent1"/>
              </a:buClr>
              <a:buSzPct val="100000"/>
              <a:defRPr sz="6000">
                <a:solidFill>
                  <a:schemeClr val="accent1"/>
                </a:solidFill>
              </a:defRPr>
            </a:lvl1pPr>
            <a:lvl2pPr lvl="1">
              <a:spcBef>
                <a:spcPts val="0"/>
              </a:spcBef>
              <a:buClr>
                <a:schemeClr val="accent1"/>
              </a:buClr>
              <a:buSzPct val="100000"/>
              <a:defRPr sz="6000">
                <a:solidFill>
                  <a:schemeClr val="accent1"/>
                </a:solidFill>
              </a:defRPr>
            </a:lvl2pPr>
            <a:lvl3pPr lvl="2">
              <a:spcBef>
                <a:spcPts val="0"/>
              </a:spcBef>
              <a:buClr>
                <a:schemeClr val="accent1"/>
              </a:buClr>
              <a:buSzPct val="100000"/>
              <a:defRPr sz="6000">
                <a:solidFill>
                  <a:schemeClr val="accent1"/>
                </a:solidFill>
              </a:defRPr>
            </a:lvl3pPr>
            <a:lvl4pPr lvl="3">
              <a:spcBef>
                <a:spcPts val="0"/>
              </a:spcBef>
              <a:buClr>
                <a:schemeClr val="accent1"/>
              </a:buClr>
              <a:buSzPct val="100000"/>
              <a:defRPr sz="6000">
                <a:solidFill>
                  <a:schemeClr val="accent1"/>
                </a:solidFill>
              </a:defRPr>
            </a:lvl4pPr>
            <a:lvl5pPr lvl="4">
              <a:spcBef>
                <a:spcPts val="0"/>
              </a:spcBef>
              <a:buClr>
                <a:schemeClr val="accent1"/>
              </a:buClr>
              <a:buSzPct val="100000"/>
              <a:defRPr sz="6000">
                <a:solidFill>
                  <a:schemeClr val="accent1"/>
                </a:solidFill>
              </a:defRPr>
            </a:lvl5pPr>
            <a:lvl6pPr lvl="5">
              <a:spcBef>
                <a:spcPts val="0"/>
              </a:spcBef>
              <a:buClr>
                <a:schemeClr val="accent1"/>
              </a:buClr>
              <a:buSzPct val="100000"/>
              <a:defRPr sz="6000">
                <a:solidFill>
                  <a:schemeClr val="accent1"/>
                </a:solidFill>
              </a:defRPr>
            </a:lvl6pPr>
            <a:lvl7pPr lvl="6">
              <a:spcBef>
                <a:spcPts val="0"/>
              </a:spcBef>
              <a:buClr>
                <a:schemeClr val="accent1"/>
              </a:buClr>
              <a:buSzPct val="100000"/>
              <a:defRPr sz="6000">
                <a:solidFill>
                  <a:schemeClr val="accent1"/>
                </a:solidFill>
              </a:defRPr>
            </a:lvl7pPr>
            <a:lvl8pPr lvl="7">
              <a:spcBef>
                <a:spcPts val="0"/>
              </a:spcBef>
              <a:buClr>
                <a:schemeClr val="accent1"/>
              </a:buClr>
              <a:buSzPct val="100000"/>
              <a:defRPr sz="6000">
                <a:solidFill>
                  <a:schemeClr val="accent1"/>
                </a:solidFill>
              </a:defRPr>
            </a:lvl8pPr>
            <a:lvl9pPr lvl="8">
              <a:spcBef>
                <a:spcPts val="0"/>
              </a:spcBef>
              <a:buClr>
                <a:schemeClr val="accent1"/>
              </a:buClr>
              <a:buSzPct val="100000"/>
              <a:defRPr sz="6000">
                <a:solidFill>
                  <a:schemeClr val="accent1"/>
                </a:solidFill>
              </a:defRPr>
            </a:lvl9pPr>
          </a:lstStyle>
          <a:p>
            <a:endParaRPr/>
          </a:p>
        </p:txBody>
      </p:sp>
      <p:sp>
        <p:nvSpPr>
          <p:cNvPr id="18" name="Shape 1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accent1"/>
                </a:solidFill>
              </a:rPr>
              <a:t>‹#›</a:t>
            </a:fld>
            <a:endParaRPr lang="en">
              <a:solidFill>
                <a:schemeClr val="accen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
        <p:cNvGrpSpPr/>
        <p:nvPr/>
      </p:nvGrpSpPr>
      <p:grpSpPr>
        <a:xfrm>
          <a:off x="0" y="0"/>
          <a:ext cx="0" cy="0"/>
          <a:chOff x="0" y="0"/>
          <a:chExt cx="0" cy="0"/>
        </a:xfrm>
      </p:grpSpPr>
      <p:sp>
        <p:nvSpPr>
          <p:cNvPr id="20" name="Shape 20"/>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21" name="Shape 21"/>
          <p:cNvSpPr txBox="1">
            <a:spLocks noGrp="1"/>
          </p:cNvSpPr>
          <p:nvPr>
            <p:ph type="title"/>
          </p:nvPr>
        </p:nvSpPr>
        <p:spPr>
          <a:xfrm>
            <a:off x="311700" y="445025"/>
            <a:ext cx="8520599" cy="613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71600"/>
            <a:ext cx="8520599" cy="3397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599" cy="613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body" idx="1"/>
          </p:nvPr>
        </p:nvSpPr>
        <p:spPr>
          <a:xfrm>
            <a:off x="311700" y="1171675"/>
            <a:ext cx="3999899" cy="3397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body" idx="2"/>
          </p:nvPr>
        </p:nvSpPr>
        <p:spPr>
          <a:xfrm>
            <a:off x="4832400" y="1171675"/>
            <a:ext cx="3999899" cy="3397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8" name="Shape 2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445025"/>
            <a:ext cx="8520599" cy="613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1" name="Shape 31"/>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311700" y="555600"/>
            <a:ext cx="2807999" cy="755699"/>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4" name="Shape 34"/>
          <p:cNvSpPr txBox="1">
            <a:spLocks noGrp="1"/>
          </p:cNvSpPr>
          <p:nvPr>
            <p:ph type="body" idx="1"/>
          </p:nvPr>
        </p:nvSpPr>
        <p:spPr>
          <a:xfrm>
            <a:off x="311700" y="1389600"/>
            <a:ext cx="2807999"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5" name="Shape 3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90250" y="526350"/>
            <a:ext cx="5604000" cy="4090800"/>
          </a:xfrm>
          <a:prstGeom prst="rect">
            <a:avLst/>
          </a:prstGeom>
        </p:spPr>
        <p:txBody>
          <a:bodyPr lIns="91425" tIns="91425" rIns="91425" bIns="91425" anchor="ctr" anchorCtr="0"/>
          <a:lstStyle>
            <a:lvl1pPr lvl="0">
              <a:spcBef>
                <a:spcPts val="0"/>
              </a:spcBef>
              <a:buClr>
                <a:schemeClr val="accent1"/>
              </a:buClr>
              <a:buSzPct val="100000"/>
              <a:defRPr sz="5400">
                <a:solidFill>
                  <a:schemeClr val="accent1"/>
                </a:solidFill>
              </a:defRPr>
            </a:lvl1pPr>
            <a:lvl2pPr lvl="1">
              <a:spcBef>
                <a:spcPts val="0"/>
              </a:spcBef>
              <a:buClr>
                <a:schemeClr val="accent1"/>
              </a:buClr>
              <a:buSzPct val="100000"/>
              <a:defRPr sz="5400">
                <a:solidFill>
                  <a:schemeClr val="accent1"/>
                </a:solidFill>
              </a:defRPr>
            </a:lvl2pPr>
            <a:lvl3pPr lvl="2">
              <a:spcBef>
                <a:spcPts val="0"/>
              </a:spcBef>
              <a:buClr>
                <a:schemeClr val="accent1"/>
              </a:buClr>
              <a:buSzPct val="100000"/>
              <a:defRPr sz="5400">
                <a:solidFill>
                  <a:schemeClr val="accent1"/>
                </a:solidFill>
              </a:defRPr>
            </a:lvl3pPr>
            <a:lvl4pPr lvl="3">
              <a:spcBef>
                <a:spcPts val="0"/>
              </a:spcBef>
              <a:buClr>
                <a:schemeClr val="accent1"/>
              </a:buClr>
              <a:buSzPct val="100000"/>
              <a:defRPr sz="5400">
                <a:solidFill>
                  <a:schemeClr val="accent1"/>
                </a:solidFill>
              </a:defRPr>
            </a:lvl4pPr>
            <a:lvl5pPr lvl="4">
              <a:spcBef>
                <a:spcPts val="0"/>
              </a:spcBef>
              <a:buClr>
                <a:schemeClr val="accent1"/>
              </a:buClr>
              <a:buSzPct val="100000"/>
              <a:defRPr sz="5400">
                <a:solidFill>
                  <a:schemeClr val="accent1"/>
                </a:solidFill>
              </a:defRPr>
            </a:lvl5pPr>
            <a:lvl6pPr lvl="5">
              <a:spcBef>
                <a:spcPts val="0"/>
              </a:spcBef>
              <a:buClr>
                <a:schemeClr val="accent1"/>
              </a:buClr>
              <a:buSzPct val="100000"/>
              <a:defRPr sz="5400">
                <a:solidFill>
                  <a:schemeClr val="accent1"/>
                </a:solidFill>
              </a:defRPr>
            </a:lvl6pPr>
            <a:lvl7pPr lvl="6">
              <a:spcBef>
                <a:spcPts val="0"/>
              </a:spcBef>
              <a:buClr>
                <a:schemeClr val="accent1"/>
              </a:buClr>
              <a:buSzPct val="100000"/>
              <a:defRPr sz="5400">
                <a:solidFill>
                  <a:schemeClr val="accent1"/>
                </a:solidFill>
              </a:defRPr>
            </a:lvl7pPr>
            <a:lvl8pPr lvl="7">
              <a:spcBef>
                <a:spcPts val="0"/>
              </a:spcBef>
              <a:buClr>
                <a:schemeClr val="accent1"/>
              </a:buClr>
              <a:buSzPct val="100000"/>
              <a:defRPr sz="5400">
                <a:solidFill>
                  <a:schemeClr val="accent1"/>
                </a:solidFill>
              </a:defRPr>
            </a:lvl8pPr>
            <a:lvl9pPr lvl="8">
              <a:spcBef>
                <a:spcPts val="0"/>
              </a:spcBef>
              <a:buClr>
                <a:schemeClr val="accent1"/>
              </a:buClr>
              <a:buSzPct val="100000"/>
              <a:defRPr sz="5400">
                <a:solidFill>
                  <a:schemeClr val="accent1"/>
                </a:solidFill>
              </a:defRPr>
            </a:lvl9pPr>
          </a:lstStyle>
          <a:p>
            <a:endParaRPr/>
          </a:p>
        </p:txBody>
      </p:sp>
      <p:sp>
        <p:nvSpPr>
          <p:cNvPr id="38" name="Shape 3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accent1"/>
                </a:solidFill>
              </a:rPr>
              <a:t>‹#›</a:t>
            </a:fld>
            <a:endParaRPr lang="en">
              <a:solidFill>
                <a:schemeClr val="accen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9"/>
        <p:cNvGrpSpPr/>
        <p:nvPr/>
      </p:nvGrpSpPr>
      <p:grpSpPr>
        <a:xfrm>
          <a:off x="0" y="0"/>
          <a:ext cx="0" cy="0"/>
          <a:chOff x="0" y="0"/>
          <a:chExt cx="0" cy="0"/>
        </a:xfrm>
      </p:grpSpPr>
      <p:sp>
        <p:nvSpPr>
          <p:cNvPr id="40" name="Shape 40"/>
          <p:cNvSpPr/>
          <p:nvPr/>
        </p:nvSpPr>
        <p:spPr>
          <a:xfrm>
            <a:off x="4572000" y="-25"/>
            <a:ext cx="4572000" cy="5143499"/>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1" name="Shape 41"/>
          <p:cNvCxnSpPr/>
          <p:nvPr/>
        </p:nvCxnSpPr>
        <p:spPr>
          <a:xfrm>
            <a:off x="5029675" y="4495500"/>
            <a:ext cx="686399" cy="0"/>
          </a:xfrm>
          <a:prstGeom prst="straightConnector1">
            <a:avLst/>
          </a:prstGeom>
          <a:noFill/>
          <a:ln w="19050" cap="flat" cmpd="sng">
            <a:solidFill>
              <a:schemeClr val="lt2"/>
            </a:solidFill>
            <a:prstDash val="solid"/>
            <a:round/>
            <a:headEnd type="none" w="med" len="med"/>
            <a:tailEnd type="none" w="med" len="med"/>
          </a:ln>
        </p:spPr>
      </p:cxnSp>
      <p:sp>
        <p:nvSpPr>
          <p:cNvPr id="42" name="Shape 42"/>
          <p:cNvSpPr txBox="1">
            <a:spLocks noGrp="1"/>
          </p:cNvSpPr>
          <p:nvPr>
            <p:ph type="title"/>
          </p:nvPr>
        </p:nvSpPr>
        <p:spPr>
          <a:xfrm>
            <a:off x="265500" y="1382350"/>
            <a:ext cx="4045199" cy="1333200"/>
          </a:xfrm>
          <a:prstGeom prst="rect">
            <a:avLst/>
          </a:prstGeom>
        </p:spPr>
        <p:txBody>
          <a:bodyPr lIns="91425" tIns="91425" rIns="91425" bIns="91425" anchor="b" anchorCtr="0"/>
          <a:lstStyle>
            <a:lvl1pPr lvl="0" algn="ctr">
              <a:spcBef>
                <a:spcPts val="0"/>
              </a:spcBef>
              <a:buClr>
                <a:schemeClr val="lt2"/>
              </a:buClr>
              <a:buSzPct val="100000"/>
              <a:defRPr sz="4200">
                <a:solidFill>
                  <a:schemeClr val="lt2"/>
                </a:solidFill>
              </a:defRPr>
            </a:lvl1pPr>
            <a:lvl2pPr lvl="1" algn="ctr">
              <a:spcBef>
                <a:spcPts val="0"/>
              </a:spcBef>
              <a:buClr>
                <a:schemeClr val="lt2"/>
              </a:buClr>
              <a:buSzPct val="100000"/>
              <a:defRPr sz="4200">
                <a:solidFill>
                  <a:schemeClr val="lt2"/>
                </a:solidFill>
              </a:defRPr>
            </a:lvl2pPr>
            <a:lvl3pPr lvl="2" algn="ctr">
              <a:spcBef>
                <a:spcPts val="0"/>
              </a:spcBef>
              <a:buClr>
                <a:schemeClr val="lt2"/>
              </a:buClr>
              <a:buSzPct val="100000"/>
              <a:defRPr sz="4200">
                <a:solidFill>
                  <a:schemeClr val="lt2"/>
                </a:solidFill>
              </a:defRPr>
            </a:lvl3pPr>
            <a:lvl4pPr lvl="3" algn="ctr">
              <a:spcBef>
                <a:spcPts val="0"/>
              </a:spcBef>
              <a:buClr>
                <a:schemeClr val="lt2"/>
              </a:buClr>
              <a:buSzPct val="100000"/>
              <a:defRPr sz="4200">
                <a:solidFill>
                  <a:schemeClr val="lt2"/>
                </a:solidFill>
              </a:defRPr>
            </a:lvl4pPr>
            <a:lvl5pPr lvl="4" algn="ctr">
              <a:spcBef>
                <a:spcPts val="0"/>
              </a:spcBef>
              <a:buClr>
                <a:schemeClr val="lt2"/>
              </a:buClr>
              <a:buSzPct val="100000"/>
              <a:defRPr sz="4200">
                <a:solidFill>
                  <a:schemeClr val="lt2"/>
                </a:solidFill>
              </a:defRPr>
            </a:lvl5pPr>
            <a:lvl6pPr lvl="5" algn="ctr">
              <a:spcBef>
                <a:spcPts val="0"/>
              </a:spcBef>
              <a:buClr>
                <a:schemeClr val="lt2"/>
              </a:buClr>
              <a:buSzPct val="100000"/>
              <a:defRPr sz="4200">
                <a:solidFill>
                  <a:schemeClr val="lt2"/>
                </a:solidFill>
              </a:defRPr>
            </a:lvl6pPr>
            <a:lvl7pPr lvl="6" algn="ctr">
              <a:spcBef>
                <a:spcPts val="0"/>
              </a:spcBef>
              <a:buClr>
                <a:schemeClr val="lt2"/>
              </a:buClr>
              <a:buSzPct val="100000"/>
              <a:defRPr sz="4200">
                <a:solidFill>
                  <a:schemeClr val="lt2"/>
                </a:solidFill>
              </a:defRPr>
            </a:lvl7pPr>
            <a:lvl8pPr lvl="7" algn="ctr">
              <a:spcBef>
                <a:spcPts val="0"/>
              </a:spcBef>
              <a:buClr>
                <a:schemeClr val="lt2"/>
              </a:buClr>
              <a:buSzPct val="100000"/>
              <a:defRPr sz="4200">
                <a:solidFill>
                  <a:schemeClr val="lt2"/>
                </a:solidFill>
              </a:defRPr>
            </a:lvl8pPr>
            <a:lvl9pPr lvl="8" algn="ctr">
              <a:spcBef>
                <a:spcPts val="0"/>
              </a:spcBef>
              <a:buClr>
                <a:schemeClr val="lt2"/>
              </a:buClr>
              <a:buSzPct val="100000"/>
              <a:defRPr sz="4200">
                <a:solidFill>
                  <a:schemeClr val="lt2"/>
                </a:solidFill>
              </a:defRPr>
            </a:lvl9pPr>
          </a:lstStyle>
          <a:p>
            <a:endParaRPr/>
          </a:p>
        </p:txBody>
      </p:sp>
      <p:sp>
        <p:nvSpPr>
          <p:cNvPr id="43" name="Shape 43"/>
          <p:cNvSpPr txBox="1">
            <a:spLocks noGrp="1"/>
          </p:cNvSpPr>
          <p:nvPr>
            <p:ph type="subTitle" idx="1"/>
          </p:nvPr>
        </p:nvSpPr>
        <p:spPr>
          <a:xfrm>
            <a:off x="265500" y="2769000"/>
            <a:ext cx="4045199" cy="13455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44" name="Shape 44"/>
          <p:cNvSpPr txBox="1">
            <a:spLocks noGrp="1"/>
          </p:cNvSpPr>
          <p:nvPr>
            <p:ph type="body" idx="2"/>
          </p:nvPr>
        </p:nvSpPr>
        <p:spPr>
          <a:xfrm>
            <a:off x="4939500" y="724200"/>
            <a:ext cx="3837000" cy="3695099"/>
          </a:xfrm>
          <a:prstGeom prst="rect">
            <a:avLst/>
          </a:prstGeom>
        </p:spPr>
        <p:txBody>
          <a:bodyPr lIns="91425" tIns="91425" rIns="91425" bIns="91425" anchor="ctr" anchorCtr="0"/>
          <a:lstStyle>
            <a:lvl1pPr lvl="0">
              <a:spcBef>
                <a:spcPts val="0"/>
              </a:spcBef>
              <a:buClr>
                <a:schemeClr val="accent1"/>
              </a:buClr>
              <a:defRPr>
                <a:solidFill>
                  <a:schemeClr val="accent1"/>
                </a:solidFill>
              </a:defRPr>
            </a:lvl1pPr>
            <a:lvl2pPr lvl="1">
              <a:spcBef>
                <a:spcPts val="0"/>
              </a:spcBef>
              <a:buClr>
                <a:schemeClr val="accent1"/>
              </a:buClr>
              <a:defRPr>
                <a:solidFill>
                  <a:schemeClr val="accent1"/>
                </a:solidFill>
              </a:defRPr>
            </a:lvl2pPr>
            <a:lvl3pPr lvl="2">
              <a:spcBef>
                <a:spcPts val="0"/>
              </a:spcBef>
              <a:buClr>
                <a:schemeClr val="accent1"/>
              </a:buClr>
              <a:defRPr>
                <a:solidFill>
                  <a:schemeClr val="accent1"/>
                </a:solidFill>
              </a:defRPr>
            </a:lvl3pPr>
            <a:lvl4pPr lvl="3">
              <a:spcBef>
                <a:spcPts val="0"/>
              </a:spcBef>
              <a:buClr>
                <a:schemeClr val="accent1"/>
              </a:buClr>
              <a:defRPr>
                <a:solidFill>
                  <a:schemeClr val="accent1"/>
                </a:solidFill>
              </a:defRPr>
            </a:lvl4pPr>
            <a:lvl5pPr lvl="4">
              <a:spcBef>
                <a:spcPts val="0"/>
              </a:spcBef>
              <a:buClr>
                <a:schemeClr val="accent1"/>
              </a:buClr>
              <a:defRPr>
                <a:solidFill>
                  <a:schemeClr val="accent1"/>
                </a:solidFill>
              </a:defRPr>
            </a:lvl5pPr>
            <a:lvl6pPr lvl="5">
              <a:spcBef>
                <a:spcPts val="0"/>
              </a:spcBef>
              <a:buClr>
                <a:schemeClr val="accent1"/>
              </a:buClr>
              <a:defRPr>
                <a:solidFill>
                  <a:schemeClr val="accent1"/>
                </a:solidFill>
              </a:defRPr>
            </a:lvl6pPr>
            <a:lvl7pPr lvl="6">
              <a:spcBef>
                <a:spcPts val="0"/>
              </a:spcBef>
              <a:buClr>
                <a:schemeClr val="accent1"/>
              </a:buClr>
              <a:defRPr>
                <a:solidFill>
                  <a:schemeClr val="accent1"/>
                </a:solidFill>
              </a:defRPr>
            </a:lvl7pPr>
            <a:lvl8pPr lvl="7">
              <a:spcBef>
                <a:spcPts val="0"/>
              </a:spcBef>
              <a:buClr>
                <a:schemeClr val="accent1"/>
              </a:buClr>
              <a:defRPr>
                <a:solidFill>
                  <a:schemeClr val="accent1"/>
                </a:solidFill>
              </a:defRPr>
            </a:lvl8pPr>
            <a:lvl9pPr lvl="8">
              <a:spcBef>
                <a:spcPts val="0"/>
              </a:spcBef>
              <a:buClr>
                <a:schemeClr val="accent1"/>
              </a:buClr>
              <a:defRPr>
                <a:solidFill>
                  <a:schemeClr val="accent1"/>
                </a:solidFill>
              </a:defRPr>
            </a:lvl9pPr>
          </a:lstStyle>
          <a:p>
            <a:endParaRPr/>
          </a:p>
        </p:txBody>
      </p:sp>
      <p:sp>
        <p:nvSpPr>
          <p:cNvPr id="45" name="Shape 45"/>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accent1"/>
                </a:solidFill>
              </a:rPr>
              <a:t>‹#›</a:t>
            </a:fld>
            <a:endParaRPr lang="en">
              <a:solidFill>
                <a:schemeClr val="accen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8" name="Shape 48"/>
          <p:cNvSpPr txBox="1">
            <a:spLocks noGrp="1"/>
          </p:cNvSpPr>
          <p:nvPr>
            <p:ph type="sldNum" idx="12"/>
          </p:nvPr>
        </p:nvSpPr>
        <p:spPr>
          <a:xfrm>
            <a:off x="8472457" y="4663216"/>
            <a:ext cx="548699"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599" cy="613200"/>
          </a:xfrm>
          <a:prstGeom prst="rect">
            <a:avLst/>
          </a:prstGeom>
          <a:noFill/>
          <a:ln>
            <a:noFill/>
          </a:ln>
        </p:spPr>
        <p:txBody>
          <a:bodyPr lIns="91425" tIns="91425" rIns="91425" bIns="91425" anchor="t" anchorCtr="0"/>
          <a:lstStyle>
            <a:lvl1pPr lvl="0">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1pPr>
            <a:lvl2pPr lvl="1">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2pPr>
            <a:lvl3pPr lvl="2">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3pPr>
            <a:lvl4pPr lvl="3">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4pPr>
            <a:lvl5pPr lvl="4">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5pPr>
            <a:lvl6pPr lvl="5">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6pPr>
            <a:lvl7pPr lvl="6">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7pPr>
            <a:lvl8pPr lvl="7">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8pPr>
            <a:lvl9pPr lvl="8">
              <a:spcBef>
                <a:spcPts val="0"/>
              </a:spcBef>
              <a:buClr>
                <a:schemeClr val="dk1"/>
              </a:buClr>
              <a:buSzPct val="100000"/>
              <a:buFont typeface="Old Standard TT"/>
              <a:buNone/>
              <a:defRPr sz="3000">
                <a:solidFill>
                  <a:schemeClr val="dk1"/>
                </a:solidFill>
                <a:latin typeface="Old Standard TT"/>
                <a:ea typeface="Old Standard TT"/>
                <a:cs typeface="Old Standard TT"/>
                <a:sym typeface="Old Standard TT"/>
              </a:defRPr>
            </a:lvl9pPr>
          </a:lstStyle>
          <a:p>
            <a:endParaRPr/>
          </a:p>
        </p:txBody>
      </p:sp>
      <p:sp>
        <p:nvSpPr>
          <p:cNvPr id="7" name="Shape 7"/>
          <p:cNvSpPr txBox="1">
            <a:spLocks noGrp="1"/>
          </p:cNvSpPr>
          <p:nvPr>
            <p:ph type="body" idx="1"/>
          </p:nvPr>
        </p:nvSpPr>
        <p:spPr>
          <a:xfrm>
            <a:off x="311700" y="1171600"/>
            <a:ext cx="8520599" cy="3397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1"/>
              </a:buClr>
              <a:buSzPct val="100000"/>
              <a:buFont typeface="Old Standard TT"/>
              <a:defRPr sz="1800">
                <a:solidFill>
                  <a:schemeClr val="dk1"/>
                </a:solidFill>
                <a:latin typeface="Old Standard TT"/>
                <a:ea typeface="Old Standard TT"/>
                <a:cs typeface="Old Standard TT"/>
                <a:sym typeface="Old Standard TT"/>
              </a:defRPr>
            </a:lvl1pPr>
            <a:lvl2pPr lvl="1">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2pPr>
            <a:lvl3pPr lvl="2">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3pPr>
            <a:lvl4pPr lvl="3">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4pPr>
            <a:lvl5pPr lvl="4">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5pPr>
            <a:lvl6pPr lvl="5">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6pPr>
            <a:lvl7pPr lvl="6">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7pPr>
            <a:lvl8pPr lvl="7">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8pPr>
            <a:lvl9pPr lvl="8">
              <a:lnSpc>
                <a:spcPct val="115000"/>
              </a:lnSpc>
              <a:spcBef>
                <a:spcPts val="0"/>
              </a:spcBef>
              <a:spcAft>
                <a:spcPts val="1600"/>
              </a:spcAft>
              <a:buClr>
                <a:schemeClr val="dk1"/>
              </a:buClr>
              <a:buFont typeface="Old Standard TT"/>
              <a:defRPr>
                <a:solidFill>
                  <a:schemeClr val="dk1"/>
                </a:solidFill>
                <a:latin typeface="Old Standard TT"/>
                <a:ea typeface="Old Standard TT"/>
                <a:cs typeface="Old Standard TT"/>
                <a:sym typeface="Old Standard TT"/>
              </a:defRPr>
            </a:lvl9pPr>
          </a:lstStyle>
          <a:p>
            <a:endParaRPr/>
          </a:p>
        </p:txBody>
      </p:sp>
      <p:sp>
        <p:nvSpPr>
          <p:cNvPr id="8" name="Shape 8"/>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1"/>
                </a:solidFill>
                <a:latin typeface="Old Standard TT"/>
                <a:ea typeface="Old Standard TT"/>
                <a:cs typeface="Old Standard TT"/>
                <a:sym typeface="Old Standard TT"/>
              </a:rPr>
              <a:t>‹#›</a:t>
            </a:fld>
            <a:endParaRPr lang="en" sz="1000">
              <a:solidFill>
                <a:schemeClr val="dk1"/>
              </a:solidFill>
              <a:latin typeface="Old Standard TT"/>
              <a:ea typeface="Old Standard TT"/>
              <a:cs typeface="Old Standard TT"/>
              <a:sym typeface="Old Standard TT"/>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512700" y="1893300"/>
            <a:ext cx="8118599" cy="1522800"/>
          </a:xfrm>
          <a:prstGeom prst="rect">
            <a:avLst/>
          </a:prstGeom>
        </p:spPr>
        <p:txBody>
          <a:bodyPr lIns="91425" tIns="91425" rIns="91425" bIns="91425" anchor="b" anchorCtr="0">
            <a:noAutofit/>
          </a:bodyPr>
          <a:lstStyle/>
          <a:p>
            <a:pPr lvl="0">
              <a:spcBef>
                <a:spcPts val="0"/>
              </a:spcBef>
              <a:buNone/>
            </a:pPr>
            <a:r>
              <a:rPr lang="en"/>
              <a:t>Robotics</a:t>
            </a:r>
          </a:p>
        </p:txBody>
      </p:sp>
      <p:sp>
        <p:nvSpPr>
          <p:cNvPr id="60" name="Shape 60"/>
          <p:cNvSpPr txBox="1">
            <a:spLocks noGrp="1"/>
          </p:cNvSpPr>
          <p:nvPr>
            <p:ph type="subTitle" idx="1"/>
          </p:nvPr>
        </p:nvSpPr>
        <p:spPr>
          <a:xfrm>
            <a:off x="258550" y="3854014"/>
            <a:ext cx="8118600" cy="787500"/>
          </a:xfrm>
          <a:prstGeom prst="rect">
            <a:avLst/>
          </a:prstGeom>
        </p:spPr>
        <p:txBody>
          <a:bodyPr lIns="91425" tIns="91425" rIns="91425" bIns="91425" anchor="t" anchorCtr="0">
            <a:noAutofit/>
          </a:bodyPr>
          <a:lstStyle/>
          <a:p>
            <a:pPr lvl="0">
              <a:spcBef>
                <a:spcPts val="0"/>
              </a:spcBef>
              <a:buNone/>
            </a:pPr>
            <a:r>
              <a:rPr lang="en"/>
              <a:t>By: Sam</a:t>
            </a:r>
          </a:p>
          <a:p>
            <a:pPr lvl="0">
              <a:spcBef>
                <a:spcPts val="0"/>
              </a:spcBef>
              <a:buNone/>
            </a:pPr>
            <a:r>
              <a:rPr lang="en" sz="1200"/>
              <a:t>P.S. look for a smiley face on each slide.</a:t>
            </a:r>
            <a:r>
              <a:rPr lang="en"/>
              <a:t> </a:t>
            </a:r>
          </a:p>
        </p:txBody>
      </p:sp>
      <p:sp>
        <p:nvSpPr>
          <p:cNvPr id="61" name="Shape 61"/>
          <p:cNvSpPr/>
          <p:nvPr/>
        </p:nvSpPr>
        <p:spPr>
          <a:xfrm>
            <a:off x="5500225" y="1861525"/>
            <a:ext cx="3619200" cy="3243000"/>
          </a:xfrm>
          <a:prstGeom prst="smileyFace">
            <a:avLst>
              <a:gd name="adj" fmla="val 4653"/>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62" name="Shape 62"/>
          <p:cNvPicPr preferRelativeResize="0"/>
          <p:nvPr/>
        </p:nvPicPr>
        <p:blipFill>
          <a:blip r:embed="rId3">
            <a:alphaModFix/>
          </a:blip>
          <a:stretch>
            <a:fillRect/>
          </a:stretch>
        </p:blipFill>
        <p:spPr>
          <a:xfrm>
            <a:off x="311343" y="263068"/>
            <a:ext cx="2556749" cy="1347425"/>
          </a:xfrm>
          <a:prstGeom prst="rect">
            <a:avLst/>
          </a:prstGeom>
          <a:noFill/>
          <a:ln>
            <a:noFill/>
          </a:ln>
        </p:spPr>
      </p:pic>
      <p:pic>
        <p:nvPicPr>
          <p:cNvPr id="63" name="Shape 63"/>
          <p:cNvPicPr preferRelativeResize="0"/>
          <p:nvPr/>
        </p:nvPicPr>
        <p:blipFill>
          <a:blip r:embed="rId4">
            <a:alphaModFix/>
          </a:blip>
          <a:stretch>
            <a:fillRect/>
          </a:stretch>
        </p:blipFill>
        <p:spPr>
          <a:xfrm>
            <a:off x="2661825" y="1772600"/>
            <a:ext cx="1400949" cy="1400949"/>
          </a:xfrm>
          <a:prstGeom prst="rect">
            <a:avLst/>
          </a:prstGeom>
          <a:noFill/>
          <a:ln>
            <a:noFill/>
          </a:ln>
        </p:spPr>
      </p:pic>
      <p:pic>
        <p:nvPicPr>
          <p:cNvPr id="64" name="Shape 64"/>
          <p:cNvPicPr preferRelativeResize="0"/>
          <p:nvPr/>
        </p:nvPicPr>
        <p:blipFill>
          <a:blip r:embed="rId5">
            <a:alphaModFix/>
          </a:blip>
          <a:stretch>
            <a:fillRect/>
          </a:stretch>
        </p:blipFill>
        <p:spPr>
          <a:xfrm>
            <a:off x="4093219" y="1360750"/>
            <a:ext cx="1203700" cy="1812798"/>
          </a:xfrm>
          <a:prstGeom prst="rect">
            <a:avLst/>
          </a:prstGeom>
          <a:noFill/>
          <a:ln>
            <a:noFill/>
          </a:ln>
        </p:spPr>
      </p:pic>
      <p:pic>
        <p:nvPicPr>
          <p:cNvPr id="65" name="Shape 65"/>
          <p:cNvPicPr preferRelativeResize="0"/>
          <p:nvPr/>
        </p:nvPicPr>
        <p:blipFill>
          <a:blip r:embed="rId6">
            <a:alphaModFix/>
          </a:blip>
          <a:stretch>
            <a:fillRect/>
          </a:stretch>
        </p:blipFill>
        <p:spPr>
          <a:xfrm rot="-1925139">
            <a:off x="3093850" y="369371"/>
            <a:ext cx="1441750" cy="884899"/>
          </a:xfrm>
          <a:prstGeom prst="rect">
            <a:avLst/>
          </a:prstGeom>
          <a:noFill/>
          <a:ln>
            <a:noFill/>
          </a:ln>
        </p:spPr>
      </p:pic>
      <p:sp>
        <p:nvSpPr>
          <p:cNvPr id="66" name="Shape 66"/>
          <p:cNvSpPr/>
          <p:nvPr/>
        </p:nvSpPr>
        <p:spPr>
          <a:xfrm rot="-3563222">
            <a:off x="6535770" y="2425687"/>
            <a:ext cx="337316" cy="609704"/>
          </a:xfrm>
          <a:prstGeom prst="lightningBol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7" name="Shape 67"/>
          <p:cNvSpPr/>
          <p:nvPr/>
        </p:nvSpPr>
        <p:spPr>
          <a:xfrm rot="6529199">
            <a:off x="7611076" y="2380271"/>
            <a:ext cx="310010" cy="548845"/>
          </a:xfrm>
          <a:prstGeom prst="lightningBol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8" name="Shape 68"/>
          <p:cNvSpPr/>
          <p:nvPr/>
        </p:nvSpPr>
        <p:spPr>
          <a:xfrm rot="-7961370">
            <a:off x="6967804" y="4051331"/>
            <a:ext cx="684045" cy="739240"/>
          </a:xfrm>
          <a:prstGeom prst="diagStripe">
            <a:avLst>
              <a:gd name="adj"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69" name="Shape 69"/>
          <p:cNvPicPr preferRelativeResize="0"/>
          <p:nvPr/>
        </p:nvPicPr>
        <p:blipFill>
          <a:blip r:embed="rId7">
            <a:alphaModFix/>
          </a:blip>
          <a:stretch>
            <a:fillRect/>
          </a:stretch>
        </p:blipFill>
        <p:spPr>
          <a:xfrm>
            <a:off x="5327374" y="8"/>
            <a:ext cx="1203701" cy="2139903"/>
          </a:xfrm>
          <a:prstGeom prst="rect">
            <a:avLst/>
          </a:prstGeom>
          <a:noFill/>
          <a:ln>
            <a:noFill/>
          </a:ln>
        </p:spPr>
      </p:pic>
      <p:pic>
        <p:nvPicPr>
          <p:cNvPr id="70" name="Shape 70"/>
          <p:cNvPicPr preferRelativeResize="0"/>
          <p:nvPr/>
        </p:nvPicPr>
        <p:blipFill>
          <a:blip r:embed="rId8">
            <a:alphaModFix/>
          </a:blip>
          <a:stretch>
            <a:fillRect/>
          </a:stretch>
        </p:blipFill>
        <p:spPr>
          <a:xfrm rot="2029490">
            <a:off x="6635837" y="509799"/>
            <a:ext cx="2260499" cy="1410549"/>
          </a:xfrm>
          <a:prstGeom prst="rect">
            <a:avLst/>
          </a:prstGeom>
          <a:noFill/>
          <a:ln>
            <a:noFill/>
          </a:ln>
        </p:spPr>
      </p:pic>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311700" y="445025"/>
            <a:ext cx="8520600" cy="613200"/>
          </a:xfrm>
          <a:prstGeom prst="rect">
            <a:avLst/>
          </a:prstGeom>
        </p:spPr>
        <p:txBody>
          <a:bodyPr lIns="91425" tIns="91425" rIns="91425" bIns="91425" anchor="t" anchorCtr="0">
            <a:noAutofit/>
          </a:bodyPr>
          <a:lstStyle/>
          <a:p>
            <a:pPr lvl="0">
              <a:spcBef>
                <a:spcPts val="0"/>
              </a:spcBef>
              <a:buNone/>
            </a:pPr>
            <a:r>
              <a:rPr lang="en">
                <a:latin typeface="Permanent Marker"/>
                <a:ea typeface="Permanent Marker"/>
                <a:cs typeface="Permanent Marker"/>
                <a:sym typeface="Permanent Marker"/>
              </a:rPr>
              <a:t>Why they are made and why they are here.</a:t>
            </a:r>
          </a:p>
        </p:txBody>
      </p:sp>
      <p:sp>
        <p:nvSpPr>
          <p:cNvPr id="76" name="Shape 76"/>
          <p:cNvSpPr txBox="1">
            <a:spLocks noGrp="1"/>
          </p:cNvSpPr>
          <p:nvPr>
            <p:ph type="body" idx="1"/>
          </p:nvPr>
        </p:nvSpPr>
        <p:spPr>
          <a:xfrm>
            <a:off x="311700" y="1171600"/>
            <a:ext cx="8520600" cy="3397200"/>
          </a:xfrm>
          <a:prstGeom prst="rect">
            <a:avLst/>
          </a:prstGeom>
        </p:spPr>
        <p:txBody>
          <a:bodyPr lIns="91425" tIns="91425" rIns="91425" bIns="91425" anchor="t" anchorCtr="0">
            <a:noAutofit/>
          </a:bodyPr>
          <a:lstStyle/>
          <a:p>
            <a:pPr lvl="0">
              <a:spcBef>
                <a:spcPts val="0"/>
              </a:spcBef>
              <a:buNone/>
            </a:pPr>
            <a:r>
              <a:rPr lang="en"/>
              <a:t>Many robots are made for different reasons. They are made for entertainment, helping in communities, helping in wars, helping in natural disasters, doing discoveries, and building.</a:t>
            </a:r>
          </a:p>
        </p:txBody>
      </p:sp>
      <p:sp>
        <p:nvSpPr>
          <p:cNvPr id="77" name="Shape 77"/>
          <p:cNvSpPr/>
          <p:nvPr/>
        </p:nvSpPr>
        <p:spPr>
          <a:xfrm>
            <a:off x="3431175" y="2549050"/>
            <a:ext cx="285300" cy="207600"/>
          </a:xfrm>
          <a:prstGeom prst="smileyFace">
            <a:avLst>
              <a:gd name="adj" fmla="val 4653"/>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78" name="Shape 78"/>
          <p:cNvPicPr preferRelativeResize="0"/>
          <p:nvPr/>
        </p:nvPicPr>
        <p:blipFill>
          <a:blip r:embed="rId3">
            <a:alphaModFix/>
          </a:blip>
          <a:stretch>
            <a:fillRect/>
          </a:stretch>
        </p:blipFill>
        <p:spPr>
          <a:xfrm>
            <a:off x="2416800" y="2629074"/>
            <a:ext cx="2314049" cy="1887225"/>
          </a:xfrm>
          <a:prstGeom prst="rect">
            <a:avLst/>
          </a:prstGeom>
          <a:noFill/>
          <a:ln>
            <a:noFill/>
          </a:ln>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11700" y="445025"/>
            <a:ext cx="8520600" cy="613200"/>
          </a:xfrm>
          <a:prstGeom prst="rect">
            <a:avLst/>
          </a:prstGeom>
        </p:spPr>
        <p:txBody>
          <a:bodyPr lIns="91425" tIns="91425" rIns="91425" bIns="91425" anchor="t" anchorCtr="0">
            <a:noAutofit/>
          </a:bodyPr>
          <a:lstStyle/>
          <a:p>
            <a:pPr lvl="0">
              <a:spcBef>
                <a:spcPts val="0"/>
              </a:spcBef>
              <a:buNone/>
            </a:pPr>
            <a:r>
              <a:rPr lang="en"/>
              <a:t>Entertainment</a:t>
            </a:r>
          </a:p>
        </p:txBody>
      </p:sp>
      <p:sp>
        <p:nvSpPr>
          <p:cNvPr id="84" name="Shape 84"/>
          <p:cNvSpPr txBox="1">
            <a:spLocks noGrp="1"/>
          </p:cNvSpPr>
          <p:nvPr>
            <p:ph type="body" idx="1"/>
          </p:nvPr>
        </p:nvSpPr>
        <p:spPr>
          <a:xfrm>
            <a:off x="311700" y="1171600"/>
            <a:ext cx="8520600" cy="3397200"/>
          </a:xfrm>
          <a:prstGeom prst="rect">
            <a:avLst/>
          </a:prstGeom>
        </p:spPr>
        <p:txBody>
          <a:bodyPr lIns="91425" tIns="91425" rIns="91425" bIns="91425" anchor="t" anchorCtr="0">
            <a:noAutofit/>
          </a:bodyPr>
          <a:lstStyle/>
          <a:p>
            <a:pPr lvl="0">
              <a:spcBef>
                <a:spcPts val="0"/>
              </a:spcBef>
              <a:buNone/>
            </a:pPr>
            <a:r>
              <a:rPr lang="en"/>
              <a:t>Many robots play for entertainment. For example, some of these things they do to entertain people is play sports such as soccer, to play with children, and sometimes dance.</a:t>
            </a:r>
          </a:p>
        </p:txBody>
      </p:sp>
      <p:pic>
        <p:nvPicPr>
          <p:cNvPr id="85" name="Shape 85"/>
          <p:cNvPicPr preferRelativeResize="0"/>
          <p:nvPr/>
        </p:nvPicPr>
        <p:blipFill>
          <a:blip r:embed="rId3">
            <a:alphaModFix/>
          </a:blip>
          <a:stretch>
            <a:fillRect/>
          </a:stretch>
        </p:blipFill>
        <p:spPr>
          <a:xfrm>
            <a:off x="3239125" y="2243412"/>
            <a:ext cx="3067050" cy="2047875"/>
          </a:xfrm>
          <a:prstGeom prst="rect">
            <a:avLst/>
          </a:prstGeom>
          <a:noFill/>
          <a:ln>
            <a:noFill/>
          </a:ln>
        </p:spPr>
      </p:pic>
      <p:sp>
        <p:nvSpPr>
          <p:cNvPr id="86" name="Shape 86"/>
          <p:cNvSpPr/>
          <p:nvPr/>
        </p:nvSpPr>
        <p:spPr>
          <a:xfrm rot="10800000">
            <a:off x="700442" y="4047991"/>
            <a:ext cx="395700" cy="321900"/>
          </a:xfrm>
          <a:prstGeom prst="smileyFace">
            <a:avLst>
              <a:gd name="adj" fmla="val 4653"/>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87" name="Shape 87"/>
          <p:cNvPicPr preferRelativeResize="0"/>
          <p:nvPr/>
        </p:nvPicPr>
        <p:blipFill>
          <a:blip r:embed="rId4">
            <a:alphaModFix/>
          </a:blip>
          <a:stretch>
            <a:fillRect/>
          </a:stretch>
        </p:blipFill>
        <p:spPr>
          <a:xfrm>
            <a:off x="107686" y="2243437"/>
            <a:ext cx="3131438" cy="1992650"/>
          </a:xfrm>
          <a:prstGeom prst="rect">
            <a:avLst/>
          </a:prstGeom>
          <a:noFill/>
          <a:ln>
            <a:noFill/>
          </a:ln>
        </p:spPr>
      </p:pic>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311700" y="445025"/>
            <a:ext cx="8520600" cy="613200"/>
          </a:xfrm>
          <a:prstGeom prst="rect">
            <a:avLst/>
          </a:prstGeom>
        </p:spPr>
        <p:txBody>
          <a:bodyPr lIns="91425" tIns="91425" rIns="91425" bIns="91425" anchor="t" anchorCtr="0">
            <a:noAutofit/>
          </a:bodyPr>
          <a:lstStyle/>
          <a:p>
            <a:pPr lvl="0">
              <a:spcBef>
                <a:spcPts val="0"/>
              </a:spcBef>
              <a:buNone/>
            </a:pPr>
            <a:r>
              <a:rPr lang="en"/>
              <a:t>Jobs and Communities</a:t>
            </a:r>
          </a:p>
        </p:txBody>
      </p:sp>
      <p:sp>
        <p:nvSpPr>
          <p:cNvPr id="93" name="Shape 93"/>
          <p:cNvSpPr txBox="1">
            <a:spLocks noGrp="1"/>
          </p:cNvSpPr>
          <p:nvPr>
            <p:ph type="body" idx="1"/>
          </p:nvPr>
        </p:nvSpPr>
        <p:spPr>
          <a:xfrm>
            <a:off x="311700" y="1171600"/>
            <a:ext cx="8520600" cy="3397200"/>
          </a:xfrm>
          <a:prstGeom prst="rect">
            <a:avLst/>
          </a:prstGeom>
        </p:spPr>
        <p:txBody>
          <a:bodyPr lIns="91425" tIns="91425" rIns="91425" bIns="91425" anchor="t" anchorCtr="0">
            <a:noAutofit/>
          </a:bodyPr>
          <a:lstStyle/>
          <a:p>
            <a:pPr lvl="0">
              <a:spcBef>
                <a:spcPts val="0"/>
              </a:spcBef>
              <a:buNone/>
            </a:pPr>
            <a:r>
              <a:rPr lang="en"/>
              <a:t>Sometimes factories don’t have enough people so they have robots help with the job. They can also help in communities by taking care of the elderly and getting medicine for the doctors in the hospitals if the doctors can’t leave the patient. The robots can help the elderly by pushing their wheelchairs and bring the elderly stuff they need.</a:t>
            </a:r>
          </a:p>
        </p:txBody>
      </p:sp>
      <p:pic>
        <p:nvPicPr>
          <p:cNvPr id="94" name="Shape 94"/>
          <p:cNvPicPr preferRelativeResize="0"/>
          <p:nvPr/>
        </p:nvPicPr>
        <p:blipFill>
          <a:blip r:embed="rId3">
            <a:alphaModFix/>
          </a:blip>
          <a:stretch>
            <a:fillRect/>
          </a:stretch>
        </p:blipFill>
        <p:spPr>
          <a:xfrm>
            <a:off x="671452" y="2695477"/>
            <a:ext cx="3160699" cy="2141874"/>
          </a:xfrm>
          <a:prstGeom prst="rect">
            <a:avLst/>
          </a:prstGeom>
          <a:noFill/>
          <a:ln>
            <a:noFill/>
          </a:ln>
        </p:spPr>
      </p:pic>
      <p:sp>
        <p:nvSpPr>
          <p:cNvPr id="95" name="Shape 95"/>
          <p:cNvSpPr/>
          <p:nvPr/>
        </p:nvSpPr>
        <p:spPr>
          <a:xfrm flipH="1">
            <a:off x="645300" y="739400"/>
            <a:ext cx="107100" cy="155700"/>
          </a:xfrm>
          <a:prstGeom prst="smileyFace">
            <a:avLst>
              <a:gd name="adj" fmla="val 4653"/>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311700" y="445025"/>
            <a:ext cx="8520600" cy="613200"/>
          </a:xfrm>
          <a:prstGeom prst="rect">
            <a:avLst/>
          </a:prstGeom>
        </p:spPr>
        <p:txBody>
          <a:bodyPr lIns="91425" tIns="91425" rIns="91425" bIns="91425" anchor="t" anchorCtr="0">
            <a:noAutofit/>
          </a:bodyPr>
          <a:lstStyle/>
          <a:p>
            <a:pPr lvl="0">
              <a:spcBef>
                <a:spcPts val="0"/>
              </a:spcBef>
              <a:buNone/>
            </a:pPr>
            <a:r>
              <a:rPr lang="en"/>
              <a:t>Wars</a:t>
            </a:r>
          </a:p>
        </p:txBody>
      </p:sp>
      <p:sp>
        <p:nvSpPr>
          <p:cNvPr id="101" name="Shape 101"/>
          <p:cNvSpPr txBox="1">
            <a:spLocks noGrp="1"/>
          </p:cNvSpPr>
          <p:nvPr>
            <p:ph type="body" idx="1"/>
          </p:nvPr>
        </p:nvSpPr>
        <p:spPr>
          <a:xfrm>
            <a:off x="311700" y="1171600"/>
            <a:ext cx="8520600" cy="3397200"/>
          </a:xfrm>
          <a:prstGeom prst="rect">
            <a:avLst/>
          </a:prstGeom>
        </p:spPr>
        <p:txBody>
          <a:bodyPr lIns="91425" tIns="91425" rIns="91425" bIns="91425" anchor="t" anchorCtr="0">
            <a:noAutofit/>
          </a:bodyPr>
          <a:lstStyle/>
          <a:p>
            <a:pPr lvl="0">
              <a:spcBef>
                <a:spcPts val="0"/>
              </a:spcBef>
              <a:buNone/>
            </a:pPr>
            <a:r>
              <a:rPr lang="en"/>
              <a:t>In wars robots are used to deactivate bombs and the army would rather lose a robot than rather losing a human. They can also be used to spy on the enemy gather important information.</a:t>
            </a:r>
          </a:p>
        </p:txBody>
      </p:sp>
      <p:pic>
        <p:nvPicPr>
          <p:cNvPr id="102" name="Shape 102"/>
          <p:cNvPicPr preferRelativeResize="0"/>
          <p:nvPr/>
        </p:nvPicPr>
        <p:blipFill>
          <a:blip r:embed="rId3">
            <a:alphaModFix/>
          </a:blip>
          <a:stretch>
            <a:fillRect/>
          </a:stretch>
        </p:blipFill>
        <p:spPr>
          <a:xfrm>
            <a:off x="3200400" y="2367037"/>
            <a:ext cx="2743200" cy="1666875"/>
          </a:xfrm>
          <a:prstGeom prst="rect">
            <a:avLst/>
          </a:prstGeom>
          <a:noFill/>
          <a:ln>
            <a:noFill/>
          </a:ln>
        </p:spPr>
      </p:pic>
      <p:sp>
        <p:nvSpPr>
          <p:cNvPr id="103" name="Shape 103"/>
          <p:cNvSpPr/>
          <p:nvPr/>
        </p:nvSpPr>
        <p:spPr>
          <a:xfrm>
            <a:off x="4404100" y="2737167"/>
            <a:ext cx="45300" cy="41700"/>
          </a:xfrm>
          <a:prstGeom prst="smileyFace">
            <a:avLst>
              <a:gd name="adj" fmla="val 4653"/>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311700" y="445025"/>
            <a:ext cx="8520600" cy="613200"/>
          </a:xfrm>
          <a:prstGeom prst="rect">
            <a:avLst/>
          </a:prstGeom>
        </p:spPr>
        <p:txBody>
          <a:bodyPr lIns="91425" tIns="91425" rIns="91425" bIns="91425" anchor="t" anchorCtr="0">
            <a:noAutofit/>
          </a:bodyPr>
          <a:lstStyle/>
          <a:p>
            <a:pPr lvl="0">
              <a:spcBef>
                <a:spcPts val="0"/>
              </a:spcBef>
              <a:buNone/>
            </a:pPr>
            <a:r>
              <a:rPr lang="en"/>
              <a:t>Natural Disasters</a:t>
            </a:r>
          </a:p>
        </p:txBody>
      </p:sp>
      <p:sp>
        <p:nvSpPr>
          <p:cNvPr id="109" name="Shape 109"/>
          <p:cNvSpPr txBox="1">
            <a:spLocks noGrp="1"/>
          </p:cNvSpPr>
          <p:nvPr>
            <p:ph type="body" idx="1"/>
          </p:nvPr>
        </p:nvSpPr>
        <p:spPr>
          <a:xfrm>
            <a:off x="311700" y="1171600"/>
            <a:ext cx="8520600" cy="3397200"/>
          </a:xfrm>
          <a:prstGeom prst="rect">
            <a:avLst/>
          </a:prstGeom>
        </p:spPr>
        <p:txBody>
          <a:bodyPr lIns="91425" tIns="91425" rIns="91425" bIns="91425" anchor="t" anchorCtr="0">
            <a:noAutofit/>
          </a:bodyPr>
          <a:lstStyle/>
          <a:p>
            <a:pPr lvl="0">
              <a:spcBef>
                <a:spcPts val="0"/>
              </a:spcBef>
              <a:buNone/>
            </a:pPr>
            <a:r>
              <a:rPr lang="en"/>
              <a:t>Robots are useful in natural disasters. They can get in angles we humans can’t because it would be too risky. Robots can also get in small spaces to check on people. Another thing they can do is check a structure such as a bridge to make sure they are stable.</a:t>
            </a:r>
          </a:p>
        </p:txBody>
      </p:sp>
      <p:pic>
        <p:nvPicPr>
          <p:cNvPr id="110" name="Shape 110"/>
          <p:cNvPicPr preferRelativeResize="0"/>
          <p:nvPr/>
        </p:nvPicPr>
        <p:blipFill>
          <a:blip r:embed="rId3">
            <a:alphaModFix/>
          </a:blip>
          <a:stretch>
            <a:fillRect/>
          </a:stretch>
        </p:blipFill>
        <p:spPr>
          <a:xfrm>
            <a:off x="4072975" y="2741500"/>
            <a:ext cx="2857500" cy="1600200"/>
          </a:xfrm>
          <a:prstGeom prst="rect">
            <a:avLst/>
          </a:prstGeom>
          <a:noFill/>
          <a:ln>
            <a:noFill/>
          </a:ln>
        </p:spPr>
      </p:pic>
      <p:sp>
        <p:nvSpPr>
          <p:cNvPr id="111" name="Shape 111"/>
          <p:cNvSpPr/>
          <p:nvPr/>
        </p:nvSpPr>
        <p:spPr>
          <a:xfrm>
            <a:off x="5283125" y="3522100"/>
            <a:ext cx="77700" cy="39000"/>
          </a:xfrm>
          <a:prstGeom prst="smileyFace">
            <a:avLst>
              <a:gd name="adj" fmla="val 4653"/>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311700" y="445025"/>
            <a:ext cx="8520600" cy="613200"/>
          </a:xfrm>
          <a:prstGeom prst="rect">
            <a:avLst/>
          </a:prstGeom>
        </p:spPr>
        <p:txBody>
          <a:bodyPr lIns="91425" tIns="91425" rIns="91425" bIns="91425" anchor="t" anchorCtr="0">
            <a:noAutofit/>
          </a:bodyPr>
          <a:lstStyle/>
          <a:p>
            <a:pPr lvl="0">
              <a:spcBef>
                <a:spcPts val="0"/>
              </a:spcBef>
              <a:buNone/>
            </a:pPr>
            <a:r>
              <a:rPr lang="en"/>
              <a:t>Animals </a:t>
            </a:r>
          </a:p>
        </p:txBody>
      </p:sp>
      <p:sp>
        <p:nvSpPr>
          <p:cNvPr id="117" name="Shape 117"/>
          <p:cNvSpPr txBox="1">
            <a:spLocks noGrp="1"/>
          </p:cNvSpPr>
          <p:nvPr>
            <p:ph type="body" idx="1"/>
          </p:nvPr>
        </p:nvSpPr>
        <p:spPr>
          <a:xfrm>
            <a:off x="311700" y="1171600"/>
            <a:ext cx="8520600" cy="3397200"/>
          </a:xfrm>
          <a:prstGeom prst="rect">
            <a:avLst/>
          </a:prstGeom>
        </p:spPr>
        <p:txBody>
          <a:bodyPr lIns="91425" tIns="91425" rIns="91425" bIns="91425" anchor="t" anchorCtr="0">
            <a:noAutofit/>
          </a:bodyPr>
          <a:lstStyle/>
          <a:p>
            <a:pPr lvl="0">
              <a:spcBef>
                <a:spcPts val="0"/>
              </a:spcBef>
              <a:buNone/>
            </a:pPr>
            <a:r>
              <a:rPr lang="en"/>
              <a:t>Sometimes, scientists make robots like animals to understand them more. They are fun to look at.</a:t>
            </a:r>
          </a:p>
        </p:txBody>
      </p:sp>
      <p:pic>
        <p:nvPicPr>
          <p:cNvPr id="118" name="Shape 118"/>
          <p:cNvPicPr preferRelativeResize="0"/>
          <p:nvPr/>
        </p:nvPicPr>
        <p:blipFill>
          <a:blip r:embed="rId3">
            <a:alphaModFix/>
          </a:blip>
          <a:stretch>
            <a:fillRect/>
          </a:stretch>
        </p:blipFill>
        <p:spPr>
          <a:xfrm>
            <a:off x="1076675" y="1809738"/>
            <a:ext cx="4812725" cy="3160575"/>
          </a:xfrm>
          <a:prstGeom prst="rect">
            <a:avLst/>
          </a:prstGeom>
          <a:noFill/>
          <a:ln>
            <a:noFill/>
          </a:ln>
        </p:spPr>
      </p:pic>
      <p:pic>
        <p:nvPicPr>
          <p:cNvPr id="119" name="Shape 119"/>
          <p:cNvPicPr preferRelativeResize="0"/>
          <p:nvPr/>
        </p:nvPicPr>
        <p:blipFill>
          <a:blip r:embed="rId4">
            <a:alphaModFix/>
          </a:blip>
          <a:stretch>
            <a:fillRect/>
          </a:stretch>
        </p:blipFill>
        <p:spPr>
          <a:xfrm>
            <a:off x="6315625" y="2174800"/>
            <a:ext cx="2738399" cy="1390800"/>
          </a:xfrm>
          <a:prstGeom prst="rect">
            <a:avLst/>
          </a:prstGeom>
          <a:noFill/>
          <a:ln>
            <a:noFill/>
          </a:ln>
        </p:spPr>
      </p:pic>
      <p:sp>
        <p:nvSpPr>
          <p:cNvPr id="120" name="Shape 120"/>
          <p:cNvSpPr/>
          <p:nvPr/>
        </p:nvSpPr>
        <p:spPr>
          <a:xfrm>
            <a:off x="0" y="5039700"/>
            <a:ext cx="103800" cy="103800"/>
          </a:xfrm>
          <a:prstGeom prst="smileyFace">
            <a:avLst>
              <a:gd name="adj" fmla="val 4653"/>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272775" y="445025"/>
            <a:ext cx="8520600" cy="613200"/>
          </a:xfrm>
          <a:prstGeom prst="rect">
            <a:avLst/>
          </a:prstGeom>
        </p:spPr>
        <p:txBody>
          <a:bodyPr lIns="91425" tIns="91425" rIns="91425" bIns="91425" anchor="t" anchorCtr="0">
            <a:noAutofit/>
          </a:bodyPr>
          <a:lstStyle/>
          <a:p>
            <a:pPr lvl="0">
              <a:spcBef>
                <a:spcPts val="0"/>
              </a:spcBef>
              <a:buNone/>
            </a:pPr>
            <a:r>
              <a:rPr lang="en"/>
              <a:t>Discoveries and Constructing</a:t>
            </a:r>
          </a:p>
        </p:txBody>
      </p:sp>
      <p:sp>
        <p:nvSpPr>
          <p:cNvPr id="126" name="Shape 126"/>
          <p:cNvSpPr txBox="1">
            <a:spLocks noGrp="1"/>
          </p:cNvSpPr>
          <p:nvPr>
            <p:ph type="body" idx="1"/>
          </p:nvPr>
        </p:nvSpPr>
        <p:spPr>
          <a:xfrm>
            <a:off x="311700" y="1171600"/>
            <a:ext cx="8520600" cy="3397200"/>
          </a:xfrm>
          <a:prstGeom prst="rect">
            <a:avLst/>
          </a:prstGeom>
        </p:spPr>
        <p:txBody>
          <a:bodyPr lIns="91425" tIns="91425" rIns="91425" bIns="91425" anchor="t" anchorCtr="0">
            <a:noAutofit/>
          </a:bodyPr>
          <a:lstStyle/>
          <a:p>
            <a:pPr lvl="0">
              <a:spcBef>
                <a:spcPts val="0"/>
              </a:spcBef>
              <a:buNone/>
            </a:pPr>
            <a:r>
              <a:rPr lang="en"/>
              <a:t>Robots can go underwater to find old ships and treasure. When robots build, they scan the blueprint, gets the cargo, and safely constructs the building.</a:t>
            </a:r>
          </a:p>
        </p:txBody>
      </p:sp>
      <p:pic>
        <p:nvPicPr>
          <p:cNvPr id="127" name="Shape 127"/>
          <p:cNvPicPr preferRelativeResize="0"/>
          <p:nvPr/>
        </p:nvPicPr>
        <p:blipFill>
          <a:blip r:embed="rId3">
            <a:alphaModFix/>
          </a:blip>
          <a:stretch>
            <a:fillRect/>
          </a:stretch>
        </p:blipFill>
        <p:spPr>
          <a:xfrm>
            <a:off x="169450" y="1951800"/>
            <a:ext cx="3078224" cy="2210225"/>
          </a:xfrm>
          <a:prstGeom prst="rect">
            <a:avLst/>
          </a:prstGeom>
          <a:noFill/>
          <a:ln>
            <a:noFill/>
          </a:ln>
        </p:spPr>
      </p:pic>
      <p:pic>
        <p:nvPicPr>
          <p:cNvPr id="128" name="Shape 128"/>
          <p:cNvPicPr preferRelativeResize="0"/>
          <p:nvPr/>
        </p:nvPicPr>
        <p:blipFill>
          <a:blip r:embed="rId4">
            <a:alphaModFix/>
          </a:blip>
          <a:stretch>
            <a:fillRect/>
          </a:stretch>
        </p:blipFill>
        <p:spPr>
          <a:xfrm>
            <a:off x="3484695" y="2069775"/>
            <a:ext cx="4021975" cy="1762900"/>
          </a:xfrm>
          <a:prstGeom prst="rect">
            <a:avLst/>
          </a:prstGeom>
          <a:noFill/>
          <a:ln>
            <a:noFill/>
          </a:ln>
        </p:spPr>
      </p:pic>
      <p:sp>
        <p:nvSpPr>
          <p:cNvPr id="129" name="Shape 129"/>
          <p:cNvSpPr/>
          <p:nvPr/>
        </p:nvSpPr>
        <p:spPr>
          <a:xfrm>
            <a:off x="8983300" y="5033225"/>
            <a:ext cx="142800" cy="103800"/>
          </a:xfrm>
          <a:prstGeom prst="smileyFace">
            <a:avLst>
              <a:gd name="adj" fmla="val 4653"/>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8" name="Shape 138"/>
          <p:cNvPicPr preferRelativeResize="0"/>
          <p:nvPr/>
        </p:nvPicPr>
        <p:blipFill>
          <a:blip r:embed="rId5">
            <a:alphaModFix/>
          </a:blip>
          <a:stretch>
            <a:fillRect/>
          </a:stretch>
        </p:blipFill>
        <p:spPr>
          <a:xfrm>
            <a:off x="2057186" y="2967658"/>
            <a:ext cx="1259139" cy="2084356"/>
          </a:xfrm>
          <a:prstGeom prst="rect">
            <a:avLst/>
          </a:prstGeom>
          <a:noFill/>
          <a:ln>
            <a:noFill/>
          </a:ln>
        </p:spPr>
      </p:pic>
      <p:sp>
        <p:nvSpPr>
          <p:cNvPr id="134" name="Shape 134"/>
          <p:cNvSpPr txBox="1">
            <a:spLocks noGrp="1"/>
          </p:cNvSpPr>
          <p:nvPr>
            <p:ph type="title"/>
          </p:nvPr>
        </p:nvSpPr>
        <p:spPr>
          <a:xfrm>
            <a:off x="311700" y="445025"/>
            <a:ext cx="2375056" cy="613200"/>
          </a:xfrm>
          <a:prstGeom prst="rect">
            <a:avLst/>
          </a:prstGeom>
          <a:ln>
            <a:noFill/>
          </a:ln>
        </p:spPr>
        <p:txBody>
          <a:bodyPr lIns="91425" tIns="91425" rIns="91425" bIns="91425" anchor="t" anchorCtr="0">
            <a:noAutofit/>
          </a:bodyPr>
          <a:lstStyle/>
          <a:p>
            <a:pPr marL="0" marR="0" lvl="0" indent="0" algn="l" rtl="0">
              <a:lnSpc>
                <a:spcPct val="100000"/>
              </a:lnSpc>
              <a:spcBef>
                <a:spcPts val="0"/>
              </a:spcBef>
              <a:spcAft>
                <a:spcPts val="0"/>
              </a:spcAft>
              <a:buNone/>
            </a:pPr>
            <a:r>
              <a:rPr lang="en" sz="1400" dirty="0">
                <a:solidFill>
                  <a:srgbClr val="000000"/>
                </a:solidFill>
                <a:latin typeface="Arial"/>
                <a:ea typeface="Arial"/>
                <a:cs typeface="Arial"/>
                <a:sym typeface="Arial"/>
              </a:rPr>
              <a:t>    </a:t>
            </a:r>
            <a:r>
              <a:rPr lang="en" sz="9600" dirty="0"/>
              <a:t>The </a:t>
            </a:r>
            <a:r>
              <a:rPr lang="en" sz="9600" dirty="0" smtClean="0"/>
              <a:t/>
            </a:r>
            <a:br>
              <a:rPr lang="en" sz="9600" dirty="0" smtClean="0"/>
            </a:br>
            <a:r>
              <a:rPr lang="en" sz="9600" dirty="0" smtClean="0"/>
              <a:t>End</a:t>
            </a:r>
            <a:endParaRPr lang="en" sz="9600" dirty="0"/>
          </a:p>
        </p:txBody>
      </p:sp>
      <p:pic>
        <p:nvPicPr>
          <p:cNvPr id="136" name="Shape 136"/>
          <p:cNvPicPr preferRelativeResize="0"/>
          <p:nvPr/>
        </p:nvPicPr>
        <p:blipFill>
          <a:blip r:embed="rId6">
            <a:alphaModFix/>
          </a:blip>
          <a:stretch>
            <a:fillRect/>
          </a:stretch>
        </p:blipFill>
        <p:spPr>
          <a:xfrm>
            <a:off x="2607879" y="223571"/>
            <a:ext cx="1269993" cy="1553233"/>
          </a:xfrm>
          <a:prstGeom prst="rect">
            <a:avLst/>
          </a:prstGeom>
          <a:noFill/>
          <a:ln>
            <a:noFill/>
          </a:ln>
        </p:spPr>
      </p:pic>
      <p:sp>
        <p:nvSpPr>
          <p:cNvPr id="137" name="Shape 137"/>
          <p:cNvSpPr txBox="1"/>
          <p:nvPr/>
        </p:nvSpPr>
        <p:spPr>
          <a:xfrm>
            <a:off x="3877872" y="161483"/>
            <a:ext cx="1822500" cy="901500"/>
          </a:xfrm>
          <a:prstGeom prst="rect">
            <a:avLst/>
          </a:prstGeom>
          <a:noFill/>
          <a:ln>
            <a:noFill/>
          </a:ln>
        </p:spPr>
        <p:txBody>
          <a:bodyPr lIns="91425" tIns="91425" rIns="91425" bIns="91425" anchor="t" anchorCtr="0">
            <a:noAutofit/>
          </a:bodyPr>
          <a:lstStyle/>
          <a:p>
            <a:pPr lvl="0">
              <a:spcBef>
                <a:spcPts val="0"/>
              </a:spcBef>
              <a:buNone/>
            </a:pPr>
            <a:r>
              <a:rPr lang="en" dirty="0"/>
              <a:t>Bye-Bye human friends! See you soon! </a:t>
            </a:r>
            <a:r>
              <a:rPr lang="en" dirty="0">
                <a:latin typeface="Ultra"/>
                <a:ea typeface="Ultra"/>
                <a:cs typeface="Ultra"/>
                <a:sym typeface="Ultra"/>
              </a:rPr>
              <a:t>I’m coming to get you.</a:t>
            </a:r>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sz="600"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dirty="0"/>
          </a:p>
          <a:p>
            <a:pPr lvl="0">
              <a:spcBef>
                <a:spcPts val="0"/>
              </a:spcBef>
              <a:buNone/>
            </a:pPr>
            <a:endParaRPr sz="600" dirty="0"/>
          </a:p>
        </p:txBody>
      </p:sp>
      <p:pic>
        <p:nvPicPr>
          <p:cNvPr id="3" name="1464198197">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3427354" y="1776804"/>
            <a:ext cx="5650931" cy="3178649"/>
          </a:xfrm>
          <a:prstGeom prst="rect">
            <a:avLst/>
          </a:prstGeom>
        </p:spPr>
      </p:pic>
    </p:spTree>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theme/theme1.xml><?xml version="1.0" encoding="utf-8"?>
<a:theme xmlns:a="http://schemas.openxmlformats.org/drawingml/2006/main" name="paperback">
  <a:themeElements>
    <a:clrScheme name="Paperback">
      <a:dk1>
        <a:srgbClr val="000000"/>
      </a:dk1>
      <a:lt1>
        <a:srgbClr val="FFFFFF"/>
      </a:lt1>
      <a:dk2>
        <a:srgbClr val="00695C"/>
      </a:dk2>
      <a:lt2>
        <a:srgbClr val="26A69A"/>
      </a:lt2>
      <a:accent1>
        <a:srgbClr val="FFFBF0"/>
      </a:accent1>
      <a:accent2>
        <a:srgbClr val="B7B7B7"/>
      </a:accent2>
      <a:accent3>
        <a:srgbClr val="FB8C00"/>
      </a:accent3>
      <a:accent4>
        <a:srgbClr val="80CBC4"/>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320</Words>
  <Application>Microsoft Office PowerPoint</Application>
  <PresentationFormat>On-screen Show (16:9)</PresentationFormat>
  <Paragraphs>27</Paragraphs>
  <Slides>9</Slides>
  <Notes>9</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Old Standard TT</vt:lpstr>
      <vt:lpstr>Arial</vt:lpstr>
      <vt:lpstr>Ultra</vt:lpstr>
      <vt:lpstr>Permanent Marker</vt:lpstr>
      <vt:lpstr>paperback</vt:lpstr>
      <vt:lpstr>Robotics</vt:lpstr>
      <vt:lpstr>Why they are made and why they are here.</vt:lpstr>
      <vt:lpstr>Entertainment</vt:lpstr>
      <vt:lpstr>Jobs and Communities</vt:lpstr>
      <vt:lpstr>Wars</vt:lpstr>
      <vt:lpstr>Natural Disasters</vt:lpstr>
      <vt:lpstr>Animals </vt:lpstr>
      <vt:lpstr>Discoveries and Constructing</vt:lpstr>
      <vt:lpstr>    The  End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Robotics</dc:title>
  <dc:creator>Sharee Barton</dc:creator>
  <cp:lastModifiedBy>Sharee Barton</cp:lastModifiedBy>
  <cp:revision>2</cp:revision>
  <dcterms:modified xsi:type="dcterms:W3CDTF">2016-05-25T17:46:45Z</dcterms:modified>
</cp:coreProperties>
</file>