
<file path=[Content_Types].xml><?xml version="1.0" encoding="utf-8"?>
<Types xmlns="http://schemas.openxmlformats.org/package/2006/content-types">
  <Default Extension="png" ContentType="image/png"/>
  <Default Extension="jpeg" ContentType="image/jpeg"/>
  <Default Extension="htm" ContentType="application/xhtml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71" r:id="rId4"/>
    <p:sldId id="268" r:id="rId5"/>
    <p:sldId id="270" r:id="rId6"/>
    <p:sldId id="272" r:id="rId7"/>
    <p:sldId id="262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4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5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039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6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7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1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5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0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3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9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3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6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0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2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1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0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9B2A9-0343-4807-BCA4-AFE02EAD3817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85233-F03B-49B8-9FBC-CAF2C3C83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29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htm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.ytimg.com/vi/m9uDOfPn-_M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302" y="0"/>
            <a:ext cx="132583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1881" y="840259"/>
            <a:ext cx="64996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>
                    <a:lumMod val="65000"/>
                  </a:schemeClr>
                </a:solidFill>
              </a:rPr>
              <a:t>Flight</a:t>
            </a:r>
          </a:p>
          <a:p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</a:rPr>
              <a:t>By Ayden cox </a:t>
            </a:r>
            <a:endParaRPr lang="en-US" sz="3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9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Question ????</a:t>
            </a:r>
            <a:endParaRPr lang="en-US" sz="66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>
          <a:xfrm>
            <a:off x="7699058" y="2111336"/>
            <a:ext cx="4048125" cy="3950802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What paper airplanes fly longest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Also </a:t>
            </a:r>
            <a:r>
              <a:rPr lang="en-US" sz="3200" dirty="0" smtClean="0"/>
              <a:t>fastest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Why I always liked planes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 like the idea of flight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058" y="2111336"/>
            <a:ext cx="4048125" cy="395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5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Product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67" r="1666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Paper plane contest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12 planes competing for fastest and farthest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961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0">
        <p14:honeycomb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985816"/>
            <a:ext cx="6029324" cy="3872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Problems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99818" y="342900"/>
            <a:ext cx="5334000" cy="2619375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Epic failure 1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To much $$$$$$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Rc airplane $150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Paper airplanes sometimes </a:t>
            </a:r>
            <a:r>
              <a:rPr lang="en-US" sz="3200" dirty="0"/>
              <a:t>d</a:t>
            </a:r>
            <a:r>
              <a:rPr lang="en-US" sz="3200" dirty="0" smtClean="0"/>
              <a:t>ud 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2686844"/>
            <a:ext cx="3581400" cy="3038475"/>
          </a:xfrm>
        </p:spPr>
      </p:pic>
    </p:spTree>
    <p:extLst>
      <p:ext uri="{BB962C8B-B14F-4D97-AF65-F5344CB8AC3E}">
        <p14:creationId xmlns:p14="http://schemas.microsoft.com/office/powerpoint/2010/main" val="1813356534"/>
      </p:ext>
    </p:extLst>
  </p:cSld>
  <p:clrMapOvr>
    <a:masterClrMapping/>
  </p:clrMapOvr>
  <p:transition spd="slow" advTm="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Learning wins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2" y="2667794"/>
            <a:ext cx="3076575" cy="3076575"/>
          </a:xfrm>
        </p:spPr>
      </p:pic>
      <p:sp>
        <p:nvSpPr>
          <p:cNvPr id="5" name="TextBox 4"/>
          <p:cNvSpPr txBox="1"/>
          <p:nvPr/>
        </p:nvSpPr>
        <p:spPr>
          <a:xfrm>
            <a:off x="576649" y="2667793"/>
            <a:ext cx="5049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New designs  </a:t>
            </a:r>
          </a:p>
          <a:p>
            <a:r>
              <a:rPr lang="en-US" sz="3600" dirty="0" smtClean="0"/>
              <a:t>12 cool planes </a:t>
            </a:r>
          </a:p>
          <a:p>
            <a:r>
              <a:rPr lang="en-US" sz="3600" dirty="0" smtClean="0"/>
              <a:t>Knowledge of origami folding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536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.ytimg.com/vi/m9uDOfPn-_M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" y="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Clr>
                <a:schemeClr val="bg1"/>
              </a:buClr>
              <a:buSzPct val="100000"/>
            </a:pPr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950" y="3819525"/>
            <a:ext cx="4210050" cy="303847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18418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Forces of flight and body of planes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1" y="1931987"/>
            <a:ext cx="10515600" cy="4351338"/>
          </a:xfrm>
        </p:spPr>
        <p:txBody>
          <a:bodyPr/>
          <a:lstStyle/>
          <a:p>
            <a:pPr marL="0" indent="0">
              <a:buClr>
                <a:schemeClr val="bg1"/>
              </a:buClr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Fuselage  = the body </a:t>
            </a:r>
          </a:p>
          <a:p>
            <a:pPr marL="0" indent="0">
              <a:buClr>
                <a:schemeClr val="bg1"/>
              </a:buClr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Wings </a:t>
            </a:r>
            <a:r>
              <a:rPr lang="en-US" dirty="0">
                <a:solidFill>
                  <a:srgbClr val="FF0000"/>
                </a:solidFill>
              </a:rPr>
              <a:t>= lift and weight</a:t>
            </a:r>
          </a:p>
          <a:p>
            <a:pPr marL="0" indent="0">
              <a:buClr>
                <a:schemeClr val="bg1"/>
              </a:buClr>
              <a:buSzPct val="100000"/>
              <a:buNone/>
            </a:pPr>
            <a:r>
              <a:rPr lang="en-US" dirty="0">
                <a:solidFill>
                  <a:srgbClr val="FF0000"/>
                </a:solidFill>
              </a:rPr>
              <a:t>Engines = thrust conquers Weight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Elevator =up down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Rudder =left </a:t>
            </a:r>
            <a:r>
              <a:rPr lang="en-US" dirty="0" smtClean="0">
                <a:solidFill>
                  <a:srgbClr val="FF0000"/>
                </a:solidFill>
              </a:rPr>
              <a:t>right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Cockpit = control central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322594" y="3139500"/>
            <a:ext cx="557213" cy="1857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72275" y="5338763"/>
            <a:ext cx="2466975" cy="973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62475" y="5629276"/>
            <a:ext cx="214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rudder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17706" y="2507455"/>
            <a:ext cx="144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wings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277225" y="5467131"/>
            <a:ext cx="1485900" cy="1099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5643" y="6214051"/>
            <a:ext cx="197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engine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0444163" y="2423164"/>
            <a:ext cx="1343025" cy="2915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086975" y="186315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fuselage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8382" y="2957214"/>
            <a:ext cx="144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Cockpit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>
            <a:off x="10631092" y="3326546"/>
            <a:ext cx="141683" cy="1912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09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eagle </a:t>
            </a:r>
            <a:endParaRPr lang="en-US" sz="6000" dirty="0"/>
          </a:p>
        </p:txBody>
      </p:sp>
      <p:pic>
        <p:nvPicPr>
          <p:cNvPr id="8" name="Content Placeholder 7" descr="Paper Airplane Designs - Barnora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44" y="2784154"/>
            <a:ext cx="1398375" cy="139605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75060" y="3124200"/>
            <a:ext cx="4114800" cy="309448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Very simple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Good flyer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Easy to make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Cool name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71500"/>
            <a:ext cx="73914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5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434" y="675041"/>
            <a:ext cx="4870491" cy="546744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dart </a:t>
            </a:r>
            <a:endParaRPr lang="en-US" sz="60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xfrm>
            <a:off x="6721434" y="675041"/>
            <a:ext cx="4842792" cy="5467443"/>
          </a:xfrm>
        </p:spPr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19075" y="3124200"/>
            <a:ext cx="7339965" cy="3094484"/>
          </a:xfrm>
        </p:spPr>
        <p:txBody>
          <a:bodyPr>
            <a:normAutofit/>
          </a:bodyPr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000" dirty="0" smtClean="0"/>
              <a:t>Easy to make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000" dirty="0" smtClean="0"/>
              <a:t>Fly far and fast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Most people prefer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Another cool name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821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Glider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5863" y="1040805"/>
            <a:ext cx="6510337" cy="488275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Very simple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Last long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Easy to make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Sort of cool name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357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138</Words>
  <Application>Microsoft Office PowerPoint</Application>
  <PresentationFormat>Custom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Vapor Trail</vt:lpstr>
      <vt:lpstr>PowerPoint Presentation</vt:lpstr>
      <vt:lpstr>Question ????</vt:lpstr>
      <vt:lpstr>Product </vt:lpstr>
      <vt:lpstr>Problems </vt:lpstr>
      <vt:lpstr>Learning wins</vt:lpstr>
      <vt:lpstr>Forces of flight and body of planes</vt:lpstr>
      <vt:lpstr>The eagle </vt:lpstr>
      <vt:lpstr>the dart </vt:lpstr>
      <vt:lpstr>Glider </vt:lpstr>
    </vt:vector>
  </TitlesOfParts>
  <Company>msd321.com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Ayden Cox</dc:creator>
  <cp:lastModifiedBy>Ayden Cox</cp:lastModifiedBy>
  <cp:revision>25</cp:revision>
  <dcterms:created xsi:type="dcterms:W3CDTF">2016-01-28T17:19:21Z</dcterms:created>
  <dcterms:modified xsi:type="dcterms:W3CDTF">2016-02-18T19:22:17Z</dcterms:modified>
</cp:coreProperties>
</file>