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42E449F-C57F-4F84-862F-E3EE4D7190A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9A68FA7-8D94-41CC-BB8C-1C77EF908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449F-C57F-4F84-862F-E3EE4D7190A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8FA7-8D94-41CC-BB8C-1C77EF908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449F-C57F-4F84-862F-E3EE4D7190A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8FA7-8D94-41CC-BB8C-1C77EF908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449F-C57F-4F84-862F-E3EE4D7190A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8FA7-8D94-41CC-BB8C-1C77EF908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449F-C57F-4F84-862F-E3EE4D7190A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8FA7-8D94-41CC-BB8C-1C77EF908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449F-C57F-4F84-862F-E3EE4D7190A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8FA7-8D94-41CC-BB8C-1C77EF908A7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449F-C57F-4F84-862F-E3EE4D7190A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8FA7-8D94-41CC-BB8C-1C77EF908A7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449F-C57F-4F84-862F-E3EE4D7190A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8FA7-8D94-41CC-BB8C-1C77EF908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449F-C57F-4F84-862F-E3EE4D7190A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8FA7-8D94-41CC-BB8C-1C77EF908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42E449F-C57F-4F84-862F-E3EE4D7190A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9A68FA7-8D94-41CC-BB8C-1C77EF908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42E449F-C57F-4F84-862F-E3EE4D7190A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9A68FA7-8D94-41CC-BB8C-1C77EF908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42E449F-C57F-4F84-862F-E3EE4D7190A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9A68FA7-8D94-41CC-BB8C-1C77EF908A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Kinds of Sentences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49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0.gstatic.com/images?q=tbn:ANd9GcTQs9-UN-Q1gi_QhNhL79ZPGfWDiRJqc3DYDRwQmLymWEmOccWStg:seeadamtrain.files.wordpress.com/2011/02/question-ma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14400"/>
            <a:ext cx="3505200" cy="4679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43400" y="1295400"/>
            <a:ext cx="403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sentence that ends in a question mark is called an…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329545" y="35052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interrogative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59008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8200" y="1295400"/>
            <a:ext cx="373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declarative sentence ends with a …</a:t>
            </a:r>
            <a:endParaRPr lang="en-US" sz="3600" dirty="0"/>
          </a:p>
        </p:txBody>
      </p:sp>
      <p:pic>
        <p:nvPicPr>
          <p:cNvPr id="2050" name="Picture 2" descr="http://t1.gstatic.com/images?q=tbn:ANd9GcS3aawXuuHe7duZg9Z5FOregnpJVgu5LDE85voYCzgawKwCC29JTg:hcslms.hardin.kyschools.us/pluginfile.php/22842/course/section/13521/declarativepost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36" t="-2018" r="-9636" b="17995"/>
          <a:stretch/>
        </p:blipFill>
        <p:spPr bwMode="auto">
          <a:xfrm>
            <a:off x="990600" y="1066800"/>
            <a:ext cx="3881912" cy="4225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tomsarazac.com/tom/images/periods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45" r="25181" b="1645"/>
          <a:stretch/>
        </p:blipFill>
        <p:spPr bwMode="auto">
          <a:xfrm>
            <a:off x="5417178" y="4343400"/>
            <a:ext cx="2407813" cy="1734682"/>
          </a:xfrm>
          <a:prstGeom prst="rect">
            <a:avLst/>
          </a:prstGeom>
          <a:noFill/>
          <a:ln w="76200">
            <a:solidFill>
              <a:schemeClr val="tx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38800" y="3049726"/>
            <a:ext cx="294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period.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72380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2.gstatic.com/images?q=tbn:ANd9GcTadhVQqU8oVBAL4tkbsDAqio2vfnA5ZN3gA_eFBuE7bwQbJplk:3.bp.blogspot.com/_PtT8KWikEuo/TBdwycE4L8I/AAAAAAAAAMI/3r4RRF6M_kY/s400/DontTou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46657"/>
            <a:ext cx="5371142" cy="3263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29200" y="1243781"/>
            <a:ext cx="3276600" cy="92333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imperative</a:t>
            </a:r>
            <a:endParaRPr lang="en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3810000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This is an example of what kind of sentence?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5133439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An imperative sentence is a command.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04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0.gstatic.com/images?q=tbn:ANd9GcSVkwfodhEb4jfJHjYxuHIemR0Hr-7kmzkuZbcf-6J0jtLjM-leNg:www.kidport.com/reflib/English/images/exclama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5297259" cy="370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791200" y="3962400"/>
            <a:ext cx="259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What kind of </a:t>
            </a:r>
          </a:p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sentence is this?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4572000"/>
            <a:ext cx="4724400" cy="1015663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Exclamatory!</a:t>
            </a:r>
            <a:endParaRPr lang="en-US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2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3.gstatic.com/images?q=tbn:ANd9GcTWg8M-MIm2Dknsyd4DWPOluhcY_e-9-l37SVDzXpwnzMoIA2R_qw:3.bp.blogspot.com/-e1D3r6KJ-DY/UJqLkjyoOUI/AAAAAAAAA0I/zi1Cr9sGHcE/s200/4%252Bkinds%252Bof%252Bsentence%252Blesson%252Bdeclarati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066799"/>
            <a:ext cx="3657600" cy="4436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400" y="1086463"/>
            <a:ext cx="3429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Make a “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flip book</a:t>
            </a:r>
            <a:r>
              <a:rPr lang="en-US" sz="3200" b="1" dirty="0" smtClean="0"/>
              <a:t>” with four tabs.  </a:t>
            </a:r>
          </a:p>
          <a:p>
            <a:endParaRPr lang="en-US" sz="32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Each tab will have one of these four words on </a:t>
            </a:r>
            <a:r>
              <a:rPr lang="en-US" dirty="0" smtClean="0"/>
              <a:t>top.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Under each tab, give an example of the punctuation</a:t>
            </a:r>
            <a:r>
              <a:rPr lang="en-US" dirty="0" smtClean="0"/>
              <a:t>.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. </a:t>
            </a:r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r</a:t>
            </a:r>
            <a:r>
              <a:rPr lang="en-US" dirty="0" smtClean="0">
                <a:solidFill>
                  <a:srgbClr val="FF0000"/>
                </a:solidFill>
              </a:rPr>
              <a:t> ?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Under each tab write a sentence example </a:t>
            </a:r>
            <a:r>
              <a:rPr lang="en-US" dirty="0" smtClean="0"/>
              <a:t>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ommand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xclamation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tatement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dirty="0"/>
              <a:t>q</a:t>
            </a:r>
            <a:r>
              <a:rPr lang="en-US" dirty="0" smtClean="0"/>
              <a:t>uestion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867400" y="106679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53545" y="22479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command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3285065"/>
            <a:ext cx="1205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08072" y="4343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exclamation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75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67</TotalTime>
  <Words>108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Pushpin</vt:lpstr>
      <vt:lpstr>Kinds of Sentences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Kinds of Sentences</dc:title>
  <dc:creator>Administrator</dc:creator>
  <cp:lastModifiedBy>Administrator</cp:lastModifiedBy>
  <cp:revision>6</cp:revision>
  <dcterms:created xsi:type="dcterms:W3CDTF">2013-09-13T14:14:31Z</dcterms:created>
  <dcterms:modified xsi:type="dcterms:W3CDTF">2013-09-16T15:45:39Z</dcterms:modified>
</cp:coreProperties>
</file>