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6A3B-53A2-49E1-83B8-CA313E7FDF72}" type="datetimeFigureOut">
              <a:rPr lang="en-US" smtClean="0"/>
              <a:t>5/12/2016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43FF-4ADF-49F2-A864-DA69CAC854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885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6A3B-53A2-49E1-83B8-CA313E7FDF72}" type="datetimeFigureOut">
              <a:rPr lang="en-US" smtClean="0"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43FF-4ADF-49F2-A864-DA69CAC854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8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6A3B-53A2-49E1-83B8-CA313E7FDF72}" type="datetimeFigureOut">
              <a:rPr lang="en-US" smtClean="0"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43FF-4ADF-49F2-A864-DA69CAC854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3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6A3B-53A2-49E1-83B8-CA313E7FDF72}" type="datetimeFigureOut">
              <a:rPr lang="en-US" smtClean="0"/>
              <a:t>5/12/2016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43FF-4ADF-49F2-A864-DA69CAC854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8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6A3B-53A2-49E1-83B8-CA313E7FDF72}" type="datetimeFigureOut">
              <a:rPr lang="en-US" smtClean="0"/>
              <a:t>5/12/2016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43FF-4ADF-49F2-A864-DA69CAC854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805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6A3B-53A2-49E1-83B8-CA313E7FDF72}" type="datetimeFigureOut">
              <a:rPr lang="en-US" smtClean="0"/>
              <a:t>5/12/2016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43FF-4ADF-49F2-A864-DA69CAC854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93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6A3B-53A2-49E1-83B8-CA313E7FDF72}" type="datetimeFigureOut">
              <a:rPr lang="en-US" smtClean="0"/>
              <a:t>5/12/2016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43FF-4ADF-49F2-A864-DA69CAC8542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44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6A3B-53A2-49E1-83B8-CA313E7FDF72}" type="datetimeFigureOut">
              <a:rPr lang="en-US" smtClean="0"/>
              <a:t>5/12/2016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43FF-4ADF-49F2-A864-DA69CAC854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360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6A3B-53A2-49E1-83B8-CA313E7FDF72}" type="datetimeFigureOut">
              <a:rPr lang="en-US" smtClean="0"/>
              <a:t>5/12/2016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43FF-4ADF-49F2-A864-DA69CAC854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79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6A3B-53A2-49E1-83B8-CA313E7FDF72}" type="datetimeFigureOut">
              <a:rPr lang="en-US" smtClean="0"/>
              <a:t>5/12/2016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43FF-4ADF-49F2-A864-DA69CAC854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986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2D66A3B-53A2-49E1-83B8-CA313E7FDF72}" type="datetimeFigureOut">
              <a:rPr lang="en-US" smtClean="0"/>
              <a:t>5/12/2016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43FF-4ADF-49F2-A864-DA69CAC854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56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2D66A3B-53A2-49E1-83B8-CA313E7FDF72}" type="datetimeFigureOut">
              <a:rPr lang="en-US" smtClean="0"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EE843FF-4ADF-49F2-A864-DA69CAC854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63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arsus.weebly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My journey in genius hour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enius Hour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By: Jack P.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geniushour.com/wp-content/uploads/2013/04/cropped-Genius-Hour-Logo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789" y="5493492"/>
            <a:ext cx="3874423" cy="123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67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Driving Question</a:t>
            </a:r>
            <a:endParaRPr lang="en-US" dirty="0"/>
          </a:p>
        </p:txBody>
      </p:sp>
      <p:pic>
        <p:nvPicPr>
          <p:cNvPr id="1030" name="Picture 6" descr="http://images.clipartpanda.com/stick-man-thinking-stickman-stick-figure-matchstick-man-thinking-ide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864" y="1538686"/>
            <a:ext cx="2187532" cy="437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13164" y="2372166"/>
            <a:ext cx="56277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My driving question was</a:t>
            </a:r>
            <a:r>
              <a:rPr lang="en-US" sz="4400" dirty="0"/>
              <a:t>;</a:t>
            </a:r>
            <a:r>
              <a:rPr lang="en-US" sz="4400" dirty="0" smtClean="0"/>
              <a:t> ”How can I learn about US wars and make a website about them?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86641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4917809" cy="3101983"/>
          </a:xfrm>
        </p:spPr>
        <p:txBody>
          <a:bodyPr>
            <a:noAutofit/>
          </a:bodyPr>
          <a:lstStyle/>
          <a:p>
            <a:pPr marL="128016" lvl="1" indent="0">
              <a:buNone/>
            </a:pPr>
            <a:r>
              <a:rPr lang="en-US" sz="3600" dirty="0" smtClean="0"/>
              <a:t>I wanted to learn about US wars because it may be useful in later life because I might want to be a historian when I grow up.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7523" y="359690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5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I planned to make a website about some wars in the US. Then I could share my knowledge with other people.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596" y="4424796"/>
            <a:ext cx="38100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9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31136" y="2638044"/>
            <a:ext cx="5474762" cy="36879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dirty="0"/>
              <a:t>Success to me would look like a fully developed website where people could learn about US wars, but as </a:t>
            </a:r>
            <a:r>
              <a:rPr lang="en-US" sz="4400" dirty="0" smtClean="0"/>
              <a:t>some of you know</a:t>
            </a:r>
            <a:r>
              <a:rPr lang="en-US" sz="4400" dirty="0"/>
              <a:t>…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002" y="3627835"/>
            <a:ext cx="4188426" cy="259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0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Failed…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6630231" cy="3101983"/>
          </a:xfrm>
        </p:spPr>
        <p:txBody>
          <a:bodyPr>
            <a:normAutofit/>
          </a:bodyPr>
          <a:lstStyle/>
          <a:p>
            <a:pPr marL="128016" lvl="1" indent="0">
              <a:buNone/>
            </a:pPr>
            <a:r>
              <a:rPr lang="en-US" sz="4000" dirty="0" smtClean="0"/>
              <a:t>I wish I had finished all my websites pages, but I  just didn’t have time. If you want to view my website, </a:t>
            </a:r>
            <a:r>
              <a:rPr lang="en-US" sz="4000" dirty="0" smtClean="0">
                <a:hlinkClick r:id="rId2"/>
              </a:rPr>
              <a:t>click here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-1" r="531" b="2710"/>
          <a:stretch/>
        </p:blipFill>
        <p:spPr>
          <a:xfrm>
            <a:off x="8781753" y="2214782"/>
            <a:ext cx="3410247" cy="2517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7956" t="12380" r="20292" b="8810"/>
          <a:stretch/>
        </p:blipFill>
        <p:spPr>
          <a:xfrm>
            <a:off x="152955" y="1243548"/>
            <a:ext cx="1954049" cy="24938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23" y="3988221"/>
            <a:ext cx="2202313" cy="217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98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5699206" cy="31019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During the summer, I plan to continue working on my website. I don’t know if I’ll finish, but I sure hope I do.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535" y="2551111"/>
            <a:ext cx="4061840" cy="366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295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106</TotalTime>
  <Words>175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Parcel</vt:lpstr>
      <vt:lpstr>My journey in genius hour Genius Hour </vt:lpstr>
      <vt:lpstr>My Driving Question</vt:lpstr>
      <vt:lpstr>Why?</vt:lpstr>
      <vt:lpstr>How?</vt:lpstr>
      <vt:lpstr>Success </vt:lpstr>
      <vt:lpstr>I Failed… </vt:lpstr>
      <vt:lpstr>However</vt:lpstr>
    </vt:vector>
  </TitlesOfParts>
  <Company>msd321.com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Genius Hour</dc:title>
  <dc:creator>Jack Phister</dc:creator>
  <cp:lastModifiedBy>Jack Phister</cp:lastModifiedBy>
  <cp:revision>18</cp:revision>
  <dcterms:created xsi:type="dcterms:W3CDTF">2016-01-28T17:25:04Z</dcterms:created>
  <dcterms:modified xsi:type="dcterms:W3CDTF">2016-05-12T19:26:26Z</dcterms:modified>
</cp:coreProperties>
</file>