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Cartooning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Joshua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96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796" y="0"/>
            <a:ext cx="3401064" cy="625929"/>
          </a:xfrm>
        </p:spPr>
        <p:txBody>
          <a:bodyPr/>
          <a:lstStyle/>
          <a:p>
            <a:r>
              <a:rPr lang="en-US" dirty="0" smtClean="0"/>
              <a:t>STRUGGLES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I wanted to start so badly I rushed into the project and it was like in 2000 ft. water, I drowned.</a:t>
            </a:r>
          </a:p>
          <a:p>
            <a:pPr marL="0" indent="0">
              <a:buNone/>
            </a:pPr>
            <a:r>
              <a:rPr lang="en-US" dirty="0" smtClean="0"/>
              <a:t>2. Since I rushed into to my project , I didn’t  chart any of my steps, and so I had to restart my WHOLE project.</a:t>
            </a:r>
          </a:p>
          <a:p>
            <a:pPr marL="0" indent="0">
              <a:buNone/>
            </a:pPr>
            <a:r>
              <a:rPr lang="en-US" dirty="0" smtClean="0"/>
              <a:t>3. When I restarted my project, I thought I would only have to do one thing, I was wrong. I had to make a golden age comic timeline (which I will share in a minute.) And I had to get more information on comic artists. (Which I will share with you in the next slides.)</a:t>
            </a:r>
          </a:p>
          <a:p>
            <a:pPr marL="0" indent="0">
              <a:buNone/>
            </a:pPr>
            <a:r>
              <a:rPr lang="en-US" dirty="0" smtClean="0"/>
              <a:t>4.When I did try to get more info, my hand cramped A LOT!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3468" y="516710"/>
            <a:ext cx="3401063" cy="658948"/>
          </a:xfrm>
        </p:spPr>
        <p:txBody>
          <a:bodyPr/>
          <a:lstStyle/>
          <a:p>
            <a:r>
              <a:rPr lang="en-US" dirty="0" smtClean="0"/>
              <a:t>THESE ARE SOME OF THE STRUGGLES I HAD.</a:t>
            </a:r>
            <a:endParaRPr lang="en-US" dirty="0"/>
          </a:p>
        </p:txBody>
      </p:sp>
      <p:pic>
        <p:nvPicPr>
          <p:cNvPr id="1026" name="Picture 2" descr="C:\Users\jchristensen31422\Downloads\Sorry for tourturing you...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2381" r="20338"/>
          <a:stretch/>
        </p:blipFill>
        <p:spPr bwMode="auto">
          <a:xfrm>
            <a:off x="0" y="0"/>
            <a:ext cx="3820886" cy="69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51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I learned about the subject I love</a:t>
            </a:r>
          </a:p>
          <a:p>
            <a:r>
              <a:rPr lang="en-US" dirty="0" smtClean="0"/>
              <a:t>2. I get to share this PowerPoint with all of you guys!</a:t>
            </a:r>
          </a:p>
          <a:p>
            <a:r>
              <a:rPr lang="en-US" dirty="0" smtClean="0"/>
              <a:t>3. I’ve accomplished something I never thought I would ever accomplish.</a:t>
            </a:r>
          </a:p>
          <a:p>
            <a:r>
              <a:rPr lang="en-US" dirty="0" smtClean="0"/>
              <a:t>4. I </a:t>
            </a:r>
            <a:r>
              <a:rPr lang="en-US" dirty="0"/>
              <a:t> </a:t>
            </a:r>
            <a:r>
              <a:rPr lang="en-US" dirty="0" smtClean="0"/>
              <a:t>got the chance to make my own comic! (the name I will share with you at the end.)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HERE ARE SOME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84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330192"/>
            <a:ext cx="5638800" cy="1605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Lincoln Peirce creator of Big Nate (52 years old right now.)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6921"/>
            <a:ext cx="5782733" cy="46315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interesting things about him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Started Big Nate in 1991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Likes elves and dwarfs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First Big Nate comic book he ever made was: Draw more babes.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His favorite gag on Big Nate was ACTION CAT!, but all the cat did was get hit by cars, so he was forced to remove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Never has won any rewards for his work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Something no one knows about him is… One more hole punch in his Jiffy Lube punch card and he has a free oil change!</a:t>
            </a:r>
            <a:endParaRPr lang="en-US" sz="2000" dirty="0" smtClean="0"/>
          </a:p>
        </p:txBody>
      </p:sp>
      <p:pic>
        <p:nvPicPr>
          <p:cNvPr id="1026" name="Picture 2" descr="http://hbook.com/archive/Images/CommonImages/newsletter/people/nov10_peirce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r="73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014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47" y="177792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Waterson creator of Calvin and Hobbes (at age 57 right now.)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7063" y="1813560"/>
            <a:ext cx="5719156" cy="334587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Created Calvin and Hobbes in 1985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Calvin and Hobbes was created… before it was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Bill stayed out of trouble, unlike his creation, Calvin.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Believe it or not, but his cartoon ideas were rejected for 5 whole years!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 was the youngest person to win the NCSRA- the biggest honor to a cartoonist. (NCSRA stands for National Cartoonists Society's Reuben Award.)</a:t>
            </a:r>
            <a:endParaRPr lang="en-US" sz="2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000" r="2900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7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153907" y="198120"/>
            <a:ext cx="5092906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Jim Davis creator of Garfield (at age 70 right now)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81" r="7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4331" y="2209798"/>
            <a:ext cx="5207721" cy="3200401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Started Garfield in 1978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Jim has won 4 Emmy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Likes gardening, fishing, and spending time with his family.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He wasn’t born a cartoonist! He had to label everything, “my drawings were terrible!” he exclaims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His first comic strip, </a:t>
            </a:r>
            <a:r>
              <a:rPr lang="en-US" sz="7200" dirty="0" err="1" smtClean="0"/>
              <a:t>Gnorm</a:t>
            </a:r>
            <a:r>
              <a:rPr lang="en-US" sz="7200" dirty="0" smtClean="0"/>
              <a:t> Gnat, was a complete flop! The Syndicate said “bugs?” and, “who can relate to bugs!” so Jim ended the strip by having </a:t>
            </a:r>
            <a:r>
              <a:rPr lang="en-US" sz="7200" dirty="0" err="1" smtClean="0"/>
              <a:t>Gnorm</a:t>
            </a:r>
            <a:r>
              <a:rPr lang="en-US" sz="7200" dirty="0" smtClean="0"/>
              <a:t> Gnat say “Is that a shoe!?” then the next panel being darkness.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 smtClean="0"/>
              <a:t>Charles M. Schulz gave Jim the idea of having Garfield stand on two feet instead of four, like he’d done with Snoopy.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58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947" y="147312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Charles M. Schulz creator of Peanuts (age: dead right now)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141" y="1143000"/>
            <a:ext cx="3124515" cy="45719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82" y="1752600"/>
            <a:ext cx="5868785" cy="32004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Created Peanuts in 1950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Charles’s first dog, </a:t>
            </a:r>
            <a:r>
              <a:rPr lang="en-US" sz="1800" dirty="0" err="1" smtClean="0"/>
              <a:t>Snooky</a:t>
            </a:r>
            <a:r>
              <a:rPr lang="en-US" sz="1800" dirty="0" smtClean="0"/>
              <a:t>, inspired the idea of Snoopy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The Great depression did not affect his family, or so he said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You know the little red- haired girl? I don’t! I know Donna Mae Johnson, Schulz’s sweetheart through college, who broke his heart (see a “Charlie Brown new year”)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At age 20, Schulz was drafted to the U.S. Army for WW2, as many other men of his generation.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Schulz HATED the name “Peanuts” for his comic strip, he wanted the name to be “</a:t>
            </a:r>
            <a:r>
              <a:rPr lang="en-US" sz="1800" dirty="0" err="1" smtClean="0"/>
              <a:t>Li’l</a:t>
            </a:r>
            <a:r>
              <a:rPr lang="en-US" sz="1800" dirty="0" smtClean="0"/>
              <a:t> Folks” like his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comic strip, but it sounded too much like “</a:t>
            </a:r>
            <a:r>
              <a:rPr lang="en-US" sz="1800" dirty="0" err="1" smtClean="0"/>
              <a:t>Li’l</a:t>
            </a:r>
            <a:r>
              <a:rPr lang="en-US" sz="1800" dirty="0" smtClean="0"/>
              <a:t> Abner” and he soon discovered that he couldn’t use the name “</a:t>
            </a:r>
            <a:r>
              <a:rPr lang="en-US" sz="1800" dirty="0" err="1" smtClean="0"/>
              <a:t>Li’l</a:t>
            </a:r>
            <a:r>
              <a:rPr lang="en-US" sz="1800" dirty="0" smtClean="0"/>
              <a:t> Folks”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493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6374001" cy="910901"/>
          </a:xfrm>
        </p:spPr>
        <p:txBody>
          <a:bodyPr/>
          <a:lstStyle/>
          <a:p>
            <a:r>
              <a:rPr lang="en-US" dirty="0" smtClean="0"/>
              <a:t>Oh, and by the way, my comics name is Preschool comics</a:t>
            </a:r>
            <a:endParaRPr lang="en-US" dirty="0"/>
          </a:p>
        </p:txBody>
      </p:sp>
      <p:pic>
        <p:nvPicPr>
          <p:cNvPr id="2050" name="Picture 2" descr="C:\Users\jchristensen31422\Downloads\And a leaf on my forehe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11" y="0"/>
            <a:ext cx="54111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704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Cartooning </vt:lpstr>
      <vt:lpstr>STRUGGLES</vt:lpstr>
      <vt:lpstr>LEARNING WINS</vt:lpstr>
      <vt:lpstr>Lincoln Peirce creator of Big Nate (52 years old right now.)</vt:lpstr>
      <vt:lpstr>Bill Waterson creator of Calvin and Hobbes (at age 57 right now.)</vt:lpstr>
      <vt:lpstr>Jim Davis creator of Garfield (at age 70 right now)</vt:lpstr>
      <vt:lpstr>Charles M. Schulz creator of Peanuts (age: dead right now)</vt:lpstr>
      <vt:lpstr>THE END!</vt:lpstr>
    </vt:vector>
  </TitlesOfParts>
  <Company>MSD321.com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Genius Hour</dc:title>
  <dc:creator>Joshua Christensen</dc:creator>
  <cp:lastModifiedBy>Sharee Barton</cp:lastModifiedBy>
  <cp:revision>16</cp:revision>
  <dcterms:created xsi:type="dcterms:W3CDTF">2016-03-17T19:02:52Z</dcterms:created>
  <dcterms:modified xsi:type="dcterms:W3CDTF">2016-05-12T19:37:40Z</dcterms:modified>
</cp:coreProperties>
</file>