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57" r:id="rId6"/>
    <p:sldId id="258" r:id="rId7"/>
    <p:sldId id="259" r:id="rId8"/>
    <p:sldId id="263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5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1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064B-EAA2-40D0-BC4A-B3E9B427B1CC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9FB6C-3381-4B30-8EC5-46B40F15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oetryfoundation.org/bio/robert-fros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oetryfoundation.org/bio/robert-fros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foundation.org/bio/emily-dickinso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poetryfoundation.org/features/video/2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oets.org/poet.php/prmPID/155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foundation.org/bio/robert-fro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 in 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Helpful guidelines from</a:t>
            </a:r>
          </a:p>
          <a:p>
            <a:r>
              <a:rPr lang="en-US" dirty="0" smtClean="0"/>
              <a:t>Jim Richards</a:t>
            </a:r>
          </a:p>
          <a:p>
            <a:r>
              <a:rPr lang="en-US" dirty="0" smtClean="0"/>
              <a:t>BYU-Idaho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9828"/>
            <a:ext cx="4343400" cy="495520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"/>
              </a:rPr>
              <a:t>The Road Not Taken</a:t>
            </a:r>
            <a:endParaRPr lang="en-US" sz="2000" b="1" dirty="0" smtClean="0"/>
          </a:p>
          <a:p>
            <a:r>
              <a:rPr lang="en-US" sz="2000" dirty="0" smtClean="0"/>
              <a:t>By </a:t>
            </a:r>
            <a:r>
              <a:rPr lang="en-US" sz="2000" dirty="0" smtClean="0">
                <a:hlinkClick r:id="rId2"/>
              </a:rPr>
              <a:t>Robert Frost</a:t>
            </a:r>
            <a:r>
              <a:rPr lang="en-US" sz="2000" dirty="0" smtClean="0"/>
              <a:t> 1874–1963 </a:t>
            </a:r>
          </a:p>
          <a:p>
            <a:endParaRPr lang="en-US" sz="2000" dirty="0" smtClean="0"/>
          </a:p>
          <a:p>
            <a:r>
              <a:rPr lang="en-US" sz="2000" dirty="0" smtClean="0">
                <a:effectLst/>
              </a:rPr>
              <a:t>Two roads diverged in a yellow wood, </a:t>
            </a:r>
          </a:p>
          <a:p>
            <a:r>
              <a:rPr lang="en-US" sz="2000" dirty="0" smtClean="0">
                <a:effectLst/>
              </a:rPr>
              <a:t>And sorry I could not travel both </a:t>
            </a:r>
          </a:p>
          <a:p>
            <a:r>
              <a:rPr lang="en-US" sz="2000" dirty="0" smtClean="0">
                <a:effectLst/>
              </a:rPr>
              <a:t>And be one traveler, long I stood </a:t>
            </a:r>
          </a:p>
          <a:p>
            <a:r>
              <a:rPr lang="en-US" sz="2000" dirty="0" smtClean="0">
                <a:effectLst/>
              </a:rPr>
              <a:t>And looked down one as far as I could </a:t>
            </a:r>
          </a:p>
          <a:p>
            <a:r>
              <a:rPr lang="en-US" sz="2000" dirty="0" smtClean="0">
                <a:effectLst/>
              </a:rPr>
              <a:t>To where it bent in the undergrowth;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effectLst/>
              </a:rPr>
              <a:t>Then took the other, as just as fair, </a:t>
            </a:r>
          </a:p>
          <a:p>
            <a:r>
              <a:rPr lang="en-US" sz="2000" dirty="0" smtClean="0">
                <a:effectLst/>
              </a:rPr>
              <a:t>And having perhaps the better claim, </a:t>
            </a:r>
          </a:p>
          <a:p>
            <a:r>
              <a:rPr lang="en-US" sz="2000" dirty="0" smtClean="0">
                <a:effectLst/>
              </a:rPr>
              <a:t>Because it was grassy and wanted wear; </a:t>
            </a:r>
          </a:p>
          <a:p>
            <a:r>
              <a:rPr lang="en-US" sz="2000" dirty="0" smtClean="0">
                <a:effectLst/>
              </a:rPr>
              <a:t>Though as for that the passing there </a:t>
            </a:r>
          </a:p>
          <a:p>
            <a:r>
              <a:rPr lang="en-US" sz="2000" dirty="0" smtClean="0">
                <a:effectLst/>
              </a:rPr>
              <a:t>Had worn them really about the same,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893158"/>
            <a:ext cx="4191000" cy="403187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/>
              </a:rPr>
              <a:t>And both that morning equally lay </a:t>
            </a:r>
          </a:p>
          <a:p>
            <a:r>
              <a:rPr lang="en-US" sz="2000" dirty="0" smtClean="0">
                <a:effectLst/>
              </a:rPr>
              <a:t>In leaves no step had trodden black. </a:t>
            </a:r>
          </a:p>
          <a:p>
            <a:r>
              <a:rPr lang="en-US" sz="2000" dirty="0" smtClean="0">
                <a:effectLst/>
              </a:rPr>
              <a:t>Oh, I kept the first for another day! </a:t>
            </a:r>
          </a:p>
          <a:p>
            <a:r>
              <a:rPr lang="en-US" sz="2000" dirty="0" smtClean="0">
                <a:effectLst/>
              </a:rPr>
              <a:t>Yet knowing how way leads on to way, </a:t>
            </a:r>
          </a:p>
          <a:p>
            <a:r>
              <a:rPr lang="en-US" sz="2000" dirty="0" smtClean="0">
                <a:effectLst/>
              </a:rPr>
              <a:t>I doubted if I should ever come back. 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effectLst/>
              </a:rPr>
              <a:t>I shall be telling this with a sigh </a:t>
            </a:r>
          </a:p>
          <a:p>
            <a:r>
              <a:rPr lang="en-US" sz="2000" dirty="0" smtClean="0">
                <a:effectLst/>
              </a:rPr>
              <a:t>Somewhere ages and ages hence: </a:t>
            </a:r>
          </a:p>
          <a:p>
            <a:r>
              <a:rPr lang="en-US" sz="2000" dirty="0" smtClean="0">
                <a:effectLst/>
              </a:rPr>
              <a:t>Two roads diverged in a wood, and I— </a:t>
            </a:r>
          </a:p>
          <a:p>
            <a:r>
              <a:rPr lang="en-US" sz="2000" dirty="0" smtClean="0">
                <a:effectLst/>
              </a:rPr>
              <a:t>I took the one less traveled by, </a:t>
            </a:r>
          </a:p>
          <a:p>
            <a:r>
              <a:rPr lang="en-US" sz="2000" dirty="0" smtClean="0">
                <a:effectLst/>
              </a:rPr>
              <a:t>And that has made all the difference.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25.media.tumblr.com/tumblr_m6pwkcmR9j1qbqzwh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04720"/>
            <a:ext cx="4800600" cy="30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09600" y="1392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What do you notice about:</a:t>
            </a:r>
          </a:p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meter? </a:t>
            </a:r>
          </a:p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rhyme? </a:t>
            </a:r>
          </a:p>
          <a:p>
            <a:pPr algn="r"/>
            <a:r>
              <a:rPr lang="en-US" sz="3000" dirty="0" smtClean="0">
                <a:solidFill>
                  <a:srgbClr val="FF0000"/>
                </a:solidFill>
              </a:rPr>
              <a:t>length?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 don’t know but __________________</a:t>
            </a:r>
          </a:p>
          <a:p>
            <a:pPr marL="0" indent="0">
              <a:buNone/>
            </a:pPr>
            <a:r>
              <a:rPr lang="en-US" dirty="0" smtClean="0"/>
              <a:t>______ is ________________________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way _____ shook down on 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_____ from a 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I’m __________, who are you?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Are you _____________, too?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__________ is the thing with ____________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That ______________________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0.gstatic.com/images?q=tbn:ANd9GcTBLZJHeGmOoHJrmsfjy9UMCNzzOyo0pMH1ZUUcJZf87jdSwzHD:www.courtsoftheworld.com/upload/courts/14974/0/COTW-South-Park-Basketball-Courts-134478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5026" cy="633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3.gstatic.com/images?q=tbn:ANd9GcSN1Rd6iRtIHR2pP9qmNk_UYE20GPBxv1XMDiBGxN1FEXOWTuLp1Q:www.bcsfamilies.com/wp-content/uploads/2012/04/basketball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95" y="3496182"/>
            <a:ext cx="1418718" cy="14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514600" y="13716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2209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 feet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9600" y="4914900"/>
            <a:ext cx="6934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8555" y="51435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15 feet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2700" y="1399309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45428" y="1045366"/>
            <a:ext cx="314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18 inches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1.gstatic.com/images?q=tbn:ANd9GcQpOR4N3WMRHAuqe_8ArXfrErOBMgNwr3QaZ9g9tDbrVcLoHLvCCg:www.dreamfurniture.com/assets/images/larugs/TSC-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218"/>
            <a:ext cx="8991600" cy="89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8600" y="3373582"/>
            <a:ext cx="25908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2782" y="266569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19’9”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3373582"/>
            <a:ext cx="426720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266569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47 feet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3622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Why?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…..the CHALLENGE!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gpht.com/hHlG_6ABrE4SlplR1-Nkl66Ih-u522C1qwrUWKMaGyqS8SNr0ZjKDLE7ilZAsTrCog=w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362201"/>
            <a:ext cx="92257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21" y="234684"/>
            <a:ext cx="883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When a basketball player accepts the </a:t>
            </a:r>
            <a:r>
              <a:rPr lang="en-US" sz="2800" b="1" dirty="0" smtClean="0"/>
              <a:t>challenge</a:t>
            </a:r>
            <a:r>
              <a:rPr lang="en-US" sz="2800" dirty="0" smtClean="0"/>
              <a:t> to</a:t>
            </a:r>
          </a:p>
          <a:p>
            <a:r>
              <a:rPr lang="en-US" sz="2800" dirty="0" smtClean="0"/>
              <a:t>play ball they must follow the rules of the game.</a:t>
            </a:r>
          </a:p>
          <a:p>
            <a:r>
              <a:rPr lang="en-US" sz="2800" dirty="0" smtClean="0"/>
              <a:t>When a </a:t>
            </a:r>
            <a:r>
              <a:rPr lang="en-US" sz="2800" b="1" i="1" dirty="0" smtClean="0"/>
              <a:t>poet</a:t>
            </a:r>
            <a:r>
              <a:rPr lang="en-US" sz="2800" dirty="0" smtClean="0"/>
              <a:t> involves </a:t>
            </a:r>
            <a:r>
              <a:rPr lang="en-US" sz="2800" i="1" dirty="0" smtClean="0">
                <a:latin typeface="Britannic Bold" pitchFamily="34" charset="0"/>
              </a:rPr>
              <a:t>meter,</a:t>
            </a:r>
            <a:r>
              <a:rPr lang="en-US" sz="2800" dirty="0" smtClean="0">
                <a:latin typeface="Britannic Bold" pitchFamily="34" charset="0"/>
              </a:rPr>
              <a:t> </a:t>
            </a:r>
            <a:r>
              <a:rPr lang="en-US" sz="2800" i="1" dirty="0" smtClean="0">
                <a:latin typeface="Britannic Bold" pitchFamily="34" charset="0"/>
              </a:rPr>
              <a:t>rhyme</a:t>
            </a:r>
            <a:r>
              <a:rPr lang="en-US" sz="2800" i="1" dirty="0" smtClean="0"/>
              <a:t>, </a:t>
            </a:r>
            <a:r>
              <a:rPr lang="en-US" sz="2800" dirty="0" smtClean="0"/>
              <a:t>or </a:t>
            </a:r>
            <a:r>
              <a:rPr lang="en-US" sz="2800" i="1" dirty="0" smtClean="0">
                <a:latin typeface="Britannic Bold" pitchFamily="34" charset="0"/>
              </a:rPr>
              <a:t>line structure </a:t>
            </a:r>
            <a:r>
              <a:rPr lang="en-US" sz="2800" dirty="0" smtClean="0"/>
              <a:t>in their poetry they are taking on the challenge of </a:t>
            </a:r>
            <a:r>
              <a:rPr lang="en-US" sz="2800" b="1" dirty="0" smtClean="0"/>
              <a:t>FORM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92350" l="2174" r="94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-13161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0.gstatic.com/images?q=tbn:ANd9GcSAuVOpQom1c8od-loMroPmSYf7naYmoYGD_qCpWLMfaZkvBJSa:darlenemccarty.com/files/bigstockphoto_Soldiers_Marching_463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1143000"/>
            <a:ext cx="639096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 smtClean="0"/>
              <a:t>mét</a:t>
            </a:r>
            <a:r>
              <a:rPr lang="en-US" sz="5400" b="1" u="sng" dirty="0" err="1" smtClean="0"/>
              <a:t>ĕ</a:t>
            </a:r>
            <a:r>
              <a:rPr lang="en-US" sz="5400" b="1" u="sng" dirty="0" err="1" smtClean="0"/>
              <a:t>r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/>
              <a:t>Soldiers marching, “Left, left, left-right, left”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“I don’t know what I’ve been told,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Poetry is never old.”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3300"/>
                </a:solidFill>
              </a:rPr>
              <a:t>“I </a:t>
            </a:r>
            <a:r>
              <a:rPr lang="en-US" sz="4000" b="1" dirty="0">
                <a:solidFill>
                  <a:srgbClr val="003300"/>
                </a:solidFill>
              </a:rPr>
              <a:t>don’t know but I have heard, Woody is a pecking bird</a:t>
            </a:r>
            <a:r>
              <a:rPr lang="en-US" sz="4000" b="1" dirty="0" smtClean="0">
                <a:solidFill>
                  <a:srgbClr val="003300"/>
                </a:solidFill>
              </a:rPr>
              <a:t>.”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rhyme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hlinkClick r:id=""/>
              </a:rPr>
              <a:t>Dust of Snow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smtClean="0">
                <a:hlinkClick r:id="rId2"/>
              </a:rPr>
              <a:t>Robert Frost</a:t>
            </a:r>
            <a:r>
              <a:rPr lang="en-US" dirty="0" smtClean="0"/>
              <a:t> 1874–1963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The way a crow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Shook down on me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The dust of snow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From a hemlock tree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Has given my heart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A change of mood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And saved some part 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Of a day I had rued.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upload.wikimedia.org/wikipedia/commons/thumb/c/c3/Jb_modern_frost_2_e.jpg/180px-Jb_modern_frost_2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514475"/>
            <a:ext cx="37719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800" b="1" u="sng" dirty="0"/>
              <a:t>l</a:t>
            </a:r>
            <a:r>
              <a:rPr lang="en-US" sz="4800" b="1" u="sng" dirty="0" smtClean="0"/>
              <a:t>ength</a:t>
            </a:r>
            <a:br>
              <a:rPr lang="en-US" sz="4800" b="1" u="sng" dirty="0" smtClean="0"/>
            </a:br>
            <a:r>
              <a:rPr lang="en-US" sz="2700" b="1" dirty="0" smtClean="0"/>
              <a:t>(line structure)</a:t>
            </a:r>
            <a:endParaRPr lang="en-US" sz="2700" b="1" dirty="0"/>
          </a:p>
        </p:txBody>
      </p:sp>
      <p:pic>
        <p:nvPicPr>
          <p:cNvPr id="1026" name="Picture 2" descr="http://upload.wikimedia.org/wikipedia/en/5/53/Black-white_photograph_of_Emily_Dickinson_(Restor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4" y="0"/>
            <a:ext cx="3443844" cy="42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529479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“Hope” is the thing with feathers </a:t>
            </a:r>
          </a:p>
          <a:p>
            <a:r>
              <a:rPr lang="en-US" sz="1200" dirty="0" smtClean="0"/>
              <a:t>By </a:t>
            </a:r>
            <a:r>
              <a:rPr lang="en-US" sz="1200" dirty="0" smtClean="0">
                <a:hlinkClick r:id="rId3" action="ppaction://hlinkfile"/>
              </a:rPr>
              <a:t>Emily Dickinson</a:t>
            </a:r>
            <a:r>
              <a:rPr lang="en-US" sz="1200" dirty="0" smtClean="0"/>
              <a:t> 1830–1886         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Sign Language Video</a:t>
            </a:r>
            <a:endParaRPr lang="en-US" sz="1200" dirty="0" smtClean="0"/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“Hope” is the thing with feathers - </a:t>
            </a:r>
          </a:p>
          <a:p>
            <a:r>
              <a:rPr lang="en-US" dirty="0" smtClean="0">
                <a:effectLst/>
              </a:rPr>
              <a:t>That perches in the soul - </a:t>
            </a:r>
          </a:p>
          <a:p>
            <a:r>
              <a:rPr lang="en-US" dirty="0" smtClean="0">
                <a:effectLst/>
              </a:rPr>
              <a:t>And sings the tune without the words - </a:t>
            </a:r>
          </a:p>
          <a:p>
            <a:r>
              <a:rPr lang="en-US" dirty="0" smtClean="0">
                <a:effectLst/>
              </a:rPr>
              <a:t>And never stops - at all -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And sweetest - in the Gale - is heard - </a:t>
            </a:r>
          </a:p>
          <a:p>
            <a:r>
              <a:rPr lang="en-US" dirty="0" smtClean="0">
                <a:effectLst/>
              </a:rPr>
              <a:t>And sore must be the storm - </a:t>
            </a:r>
          </a:p>
          <a:p>
            <a:r>
              <a:rPr lang="en-US" dirty="0" smtClean="0">
                <a:effectLst/>
              </a:rPr>
              <a:t>That could abash the little Bird </a:t>
            </a:r>
          </a:p>
          <a:p>
            <a:r>
              <a:rPr lang="en-US" dirty="0" smtClean="0">
                <a:effectLst/>
              </a:rPr>
              <a:t>That kept so many warm -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I’ve heard it in the </a:t>
            </a:r>
            <a:r>
              <a:rPr lang="en-US" dirty="0" err="1" smtClean="0">
                <a:effectLst/>
              </a:rPr>
              <a:t>chillest</a:t>
            </a:r>
            <a:r>
              <a:rPr lang="en-US" dirty="0" smtClean="0">
                <a:effectLst/>
              </a:rPr>
              <a:t> land - </a:t>
            </a:r>
          </a:p>
          <a:p>
            <a:r>
              <a:rPr lang="en-US" dirty="0" smtClean="0">
                <a:effectLst/>
              </a:rPr>
              <a:t>And on the strangest Sea - </a:t>
            </a:r>
          </a:p>
          <a:p>
            <a:r>
              <a:rPr lang="en-US" dirty="0" smtClean="0">
                <a:effectLst/>
              </a:rPr>
              <a:t>Yet - never - in Extremity, </a:t>
            </a:r>
          </a:p>
          <a:p>
            <a:r>
              <a:rPr lang="en-US" dirty="0" smtClean="0">
                <a:effectLst/>
              </a:rPr>
              <a:t>It asked a crumb - of me.</a:t>
            </a:r>
          </a:p>
          <a:p>
            <a:endParaRPr lang="en-US" dirty="0"/>
          </a:p>
        </p:txBody>
      </p:sp>
      <p:pic>
        <p:nvPicPr>
          <p:cNvPr id="9" name="Picture 2" descr="http://1.bp.blogspot.com/_8GBrFpj26Lc/SXGQbUUgniI/AAAAAAAAAN0/bp70LstDD_M/s320/ho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47346" y="3561350"/>
            <a:ext cx="2743201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7709"/>
            <a:ext cx="6248400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effectLst/>
            </a:endParaRPr>
          </a:p>
          <a:p>
            <a:pPr fontAlgn="t"/>
            <a:r>
              <a:rPr lang="en-US" sz="3200" b="1" u="sng" dirty="0" smtClean="0"/>
              <a:t>I'm Nobody! Who are you?</a:t>
            </a:r>
          </a:p>
          <a:p>
            <a:pPr fontAlgn="t"/>
            <a:r>
              <a:rPr lang="en-US" sz="2400" dirty="0" smtClean="0"/>
              <a:t> by </a:t>
            </a:r>
            <a:r>
              <a:rPr lang="en-US" sz="2400" dirty="0" smtClean="0">
                <a:hlinkClick r:id="rId2"/>
              </a:rPr>
              <a:t>Emily Dickinson</a:t>
            </a:r>
            <a:r>
              <a:rPr lang="en-US" sz="2400" dirty="0" smtClean="0"/>
              <a:t> </a:t>
            </a:r>
          </a:p>
          <a:p>
            <a:pPr fontAlgn="t"/>
            <a:endParaRPr lang="en-US" sz="2400" dirty="0" smtClean="0"/>
          </a:p>
          <a:p>
            <a:pPr fontAlgn="t"/>
            <a:r>
              <a:rPr lang="en-US" sz="2800" dirty="0" smtClean="0"/>
              <a:t>I'm Nobody! Who are you? </a:t>
            </a:r>
          </a:p>
          <a:p>
            <a:pPr fontAlgn="t">
              <a:lnSpc>
                <a:spcPct val="120000"/>
              </a:lnSpc>
            </a:pPr>
            <a:r>
              <a:rPr lang="en-US" sz="2800" dirty="0" smtClean="0"/>
              <a:t>Are you – Nobody – too? </a:t>
            </a:r>
          </a:p>
          <a:p>
            <a:pPr fontAlgn="t">
              <a:lnSpc>
                <a:spcPct val="120000"/>
              </a:lnSpc>
            </a:pPr>
            <a:r>
              <a:rPr lang="en-US" sz="2800" dirty="0" smtClean="0"/>
              <a:t>Then there's a pair of us! </a:t>
            </a:r>
          </a:p>
          <a:p>
            <a:pPr fontAlgn="t">
              <a:lnSpc>
                <a:spcPct val="120000"/>
              </a:lnSpc>
            </a:pPr>
            <a:r>
              <a:rPr lang="en-US" sz="2800" dirty="0" smtClean="0"/>
              <a:t>Don't tell! they'd advertise – you know! </a:t>
            </a:r>
          </a:p>
          <a:p>
            <a:pPr fontAlgn="t">
              <a:lnSpc>
                <a:spcPct val="170000"/>
              </a:lnSpc>
            </a:pPr>
            <a:r>
              <a:rPr lang="en-US" sz="2800" dirty="0" smtClean="0"/>
              <a:t>How dreary – to be – Somebody! </a:t>
            </a:r>
          </a:p>
          <a:p>
            <a:pPr fontAlgn="t"/>
            <a:r>
              <a:rPr lang="en-US" sz="2800" dirty="0" smtClean="0"/>
              <a:t>How public – like a Frog – </a:t>
            </a:r>
          </a:p>
          <a:p>
            <a:pPr fontAlgn="t"/>
            <a:r>
              <a:rPr lang="en-US" sz="2800" dirty="0" smtClean="0"/>
              <a:t>To tell one's name – the livelong June – </a:t>
            </a:r>
          </a:p>
          <a:p>
            <a:pPr fontAlgn="t"/>
            <a:r>
              <a:rPr lang="en-US" sz="2800" dirty="0" smtClean="0"/>
              <a:t>To an admiring Bog!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99710" y="4343400"/>
            <a:ext cx="4495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What do you notice about: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meter?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rhyme?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length?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228600"/>
            <a:ext cx="4364181" cy="3273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4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TYb2HS4Zm8WIaHvFkhbP9PufJN7sXPXe1Gtu_VxtvwIbmgerwPpg:c.suite101.com/files/styles/article_full/public/000/108/000108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987"/>
            <a:ext cx="9067801" cy="67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332508"/>
            <a:ext cx="4191000" cy="6373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32508"/>
            <a:ext cx="838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hlinkClick r:id=""/>
              </a:rPr>
              <a:t>Stopping by Woods on a Snowy Evening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By 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Robert Frost</a:t>
            </a:r>
            <a:r>
              <a:rPr lang="en-US" dirty="0" smtClean="0">
                <a:solidFill>
                  <a:srgbClr val="002060"/>
                </a:solidFill>
              </a:rPr>
              <a:t> 1874–1963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Whose woods these are I think I know.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His house is in the village though;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He will not see me stopping here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To watch his woods fill up with snow.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</a:rPr>
              <a:t>My little horse must think it queer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To stop without a farmhouse near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Between the woods and frozen lake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The darkest evening of the year.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</a:rPr>
              <a:t>He gives his harness bells a shake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To ask if there is some mistake.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The only other sound’s the sweep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Of easy wind and downy flake.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  <a:effectLst/>
              </a:rPr>
              <a:t>The woods are lovely, dark and deep.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But I have promises to keep,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And miles to go before I sleep, 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/>
              </a:rPr>
              <a:t>And miles to go before I sleep.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0100" y="4778974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What do you notice about: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meter?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rhyme?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length?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419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Form in Poetry</vt:lpstr>
      <vt:lpstr>PowerPoint Presentation</vt:lpstr>
      <vt:lpstr>PowerPoint Presentation</vt:lpstr>
      <vt:lpstr>PowerPoint Presentation</vt:lpstr>
      <vt:lpstr>métĕr</vt:lpstr>
      <vt:lpstr>rhyme</vt:lpstr>
      <vt:lpstr>length (line structure)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in Poetry</dc:title>
  <dc:creator>Administrator</dc:creator>
  <cp:lastModifiedBy>Administrator</cp:lastModifiedBy>
  <cp:revision>15</cp:revision>
  <dcterms:created xsi:type="dcterms:W3CDTF">2013-01-15T17:06:17Z</dcterms:created>
  <dcterms:modified xsi:type="dcterms:W3CDTF">2013-01-16T00:12:34Z</dcterms:modified>
</cp:coreProperties>
</file>