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AC7C-B46A-4A51-B66A-52DE71B9DFF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C2DC-9B14-4659-B9AF-35D8549F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889" y="1595328"/>
            <a:ext cx="10762593" cy="474297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Decompose a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Fraction 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into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Sum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Fractions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Standards: 4.NF.B.3a, 4.NF.B.3b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23" t="8836" r="8890" b="11128"/>
          <a:stretch/>
        </p:blipFill>
        <p:spPr>
          <a:xfrm>
            <a:off x="568410" y="461319"/>
            <a:ext cx="11130437" cy="59806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42000" y="6197600"/>
            <a:ext cx="5549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68" t="32334" r="21004" b="28461"/>
          <a:stretch/>
        </p:blipFill>
        <p:spPr>
          <a:xfrm>
            <a:off x="774357" y="1351006"/>
            <a:ext cx="10499112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84" t="9403" r="6256" b="8782"/>
          <a:stretch/>
        </p:blipFill>
        <p:spPr>
          <a:xfrm>
            <a:off x="420130" y="403655"/>
            <a:ext cx="11250324" cy="60300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447800"/>
            <a:ext cx="165100" cy="190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5575300" y="2717800"/>
            <a:ext cx="444500" cy="495300"/>
          </a:xfrm>
          <a:prstGeom prst="smileyFace">
            <a:avLst/>
          </a:prstGeom>
          <a:solidFill>
            <a:srgbClr val="9E6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2997200" y="3418703"/>
            <a:ext cx="444500" cy="495300"/>
          </a:xfrm>
          <a:prstGeom prst="smileyFace">
            <a:avLst/>
          </a:prstGeom>
          <a:solidFill>
            <a:srgbClr val="9E6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606800" y="5727700"/>
            <a:ext cx="444500" cy="495300"/>
          </a:xfrm>
          <a:prstGeom prst="smileyFace">
            <a:avLst/>
          </a:prstGeom>
          <a:solidFill>
            <a:srgbClr val="9E6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age.slidesharecdn.com/improper-140430064507-phpapp01/95/adding-and-subtracting-improper-fractions-14-638.jpg?cb=13988403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1747" r="74347" b="18406"/>
          <a:stretch/>
        </p:blipFill>
        <p:spPr bwMode="auto">
          <a:xfrm>
            <a:off x="2272609" y="4051299"/>
            <a:ext cx="229291" cy="5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2000" y="411743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player.slideplayer.com/2/767767/data/images/img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1644">
            <a:off x="2997200" y="4890822"/>
            <a:ext cx="555625" cy="5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udy.com/cimages/multimages/16/cof_q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4" b="-7774"/>
          <a:stretch/>
        </p:blipFill>
        <p:spPr bwMode="auto">
          <a:xfrm>
            <a:off x="3606800" y="4933632"/>
            <a:ext cx="344915" cy="5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379" y="567559"/>
            <a:ext cx="10951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Today’s SECRET WORD is: </a:t>
            </a:r>
            <a:r>
              <a:rPr lang="en-US" sz="6000" dirty="0" smtClean="0">
                <a:solidFill>
                  <a:srgbClr val="FF0000"/>
                </a:solidFill>
              </a:rPr>
              <a:t>FRACTION-ACTION!</a:t>
            </a:r>
          </a:p>
          <a:p>
            <a:endParaRPr lang="en-US" sz="6000" dirty="0">
              <a:solidFill>
                <a:srgbClr val="FF0000"/>
              </a:solidFill>
            </a:endParaRPr>
          </a:p>
          <a:p>
            <a:r>
              <a:rPr lang="en-US" sz="6000" dirty="0" smtClean="0"/>
              <a:t>Now, complete the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Making Equivalent Fractions Worksheet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52" t="19587" r="8958" b="13767"/>
          <a:stretch/>
        </p:blipFill>
        <p:spPr>
          <a:xfrm>
            <a:off x="280086" y="617839"/>
            <a:ext cx="11392066" cy="5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25" t="8824" r="11909" b="9008"/>
          <a:stretch/>
        </p:blipFill>
        <p:spPr>
          <a:xfrm>
            <a:off x="584887" y="329512"/>
            <a:ext cx="10720934" cy="6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56" t="9066" r="8446" b="9215"/>
          <a:stretch/>
        </p:blipFill>
        <p:spPr>
          <a:xfrm>
            <a:off x="238897" y="337752"/>
            <a:ext cx="11203459" cy="60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63" t="9082" r="9986" b="9481"/>
          <a:stretch/>
        </p:blipFill>
        <p:spPr>
          <a:xfrm>
            <a:off x="626076" y="355779"/>
            <a:ext cx="11308360" cy="625988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927834" y="355779"/>
            <a:ext cx="6180083" cy="2460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4276" y="735724"/>
            <a:ext cx="4761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…because the size of the parts (or portions) do not change, we are simply adding more parts.</a:t>
            </a:r>
            <a:endParaRPr lang="en-US" sz="2800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5927834" y="2816772"/>
            <a:ext cx="1679466" cy="269328"/>
          </a:xfrm>
          <a:prstGeom prst="curved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1" t="9152" r="14753" b="10145"/>
          <a:stretch/>
        </p:blipFill>
        <p:spPr>
          <a:xfrm>
            <a:off x="980303" y="520116"/>
            <a:ext cx="10107827" cy="59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77" t="9156" r="9673" b="10919"/>
          <a:stretch/>
        </p:blipFill>
        <p:spPr>
          <a:xfrm>
            <a:off x="535458" y="428368"/>
            <a:ext cx="11004207" cy="59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22" t="8784" r="11372" b="12195"/>
          <a:stretch/>
        </p:blipFill>
        <p:spPr>
          <a:xfrm>
            <a:off x="930875" y="568410"/>
            <a:ext cx="10264027" cy="5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70" t="9175" r="9923" b="8770"/>
          <a:stretch/>
        </p:blipFill>
        <p:spPr>
          <a:xfrm>
            <a:off x="628477" y="497360"/>
            <a:ext cx="10713937" cy="5914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83" y="1295743"/>
            <a:ext cx="11080923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When you take 3 parts and put them with 4 parts you have 7 parts.  The numerator describes the PARTS.   The denominator did not change when we added the parts together, so the answer is 7/8.</a:t>
            </a:r>
            <a:endParaRPr lang="en-US" sz="2800" dirty="0"/>
          </a:p>
        </p:txBody>
      </p:sp>
      <p:pic>
        <p:nvPicPr>
          <p:cNvPr id="1026" name="Picture 2" descr="http://www.homeschoolmath.net/teaching/f/images/3-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06" y="1405280"/>
            <a:ext cx="17557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hilimath.com/algebra/intro/frac/image1/circ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5" y="1417980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Decompose a Fraction  into a  Sum of Fractions  Standards: 4.NF.B.3a, 4.NF.B.3b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msd321.com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Decompose a fraction into a sum of fractions using number lines  Standards: 4.NF.B.3a, 4.NF.B.3b</dc:title>
  <dc:creator>Sharee Barton</dc:creator>
  <cp:lastModifiedBy>Sharee Barton</cp:lastModifiedBy>
  <cp:revision>8</cp:revision>
  <dcterms:created xsi:type="dcterms:W3CDTF">2016-04-12T20:12:04Z</dcterms:created>
  <dcterms:modified xsi:type="dcterms:W3CDTF">2016-04-13T20:29:29Z</dcterms:modified>
</cp:coreProperties>
</file>