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3159668"/>
          </a:xfrm>
        </p:spPr>
        <p:txBody>
          <a:bodyPr/>
          <a:lstStyle/>
          <a:p>
            <a:r>
              <a:rPr lang="en-US" dirty="0" smtClean="0"/>
              <a:t>Compound, Complex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Compound-Complex Sentence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4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046" b="50850"/>
          <a:stretch/>
        </p:blipFill>
        <p:spPr>
          <a:xfrm>
            <a:off x="1911177" y="390009"/>
            <a:ext cx="8245965" cy="60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49857" r="50590"/>
          <a:stretch/>
        </p:blipFill>
        <p:spPr>
          <a:xfrm>
            <a:off x="1820561" y="219497"/>
            <a:ext cx="8171936" cy="621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577" t="49857"/>
          <a:stretch/>
        </p:blipFill>
        <p:spPr>
          <a:xfrm>
            <a:off x="1837039" y="57761"/>
            <a:ext cx="8354196" cy="63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5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53" y="81338"/>
            <a:ext cx="8979243" cy="6764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052" y="81338"/>
            <a:ext cx="8979243" cy="6713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6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8" y="91905"/>
            <a:ext cx="8836950" cy="66548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568" y="91905"/>
            <a:ext cx="8836950" cy="665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77</TotalTime>
  <Words>3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Compound, Complex  and  Compound-Complex Sentence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msd321.com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Compound, Complex  and  Compound-Complex Sentence</dc:title>
  <dc:creator>Sharee Barton</dc:creator>
  <cp:lastModifiedBy>Sharee Barton</cp:lastModifiedBy>
  <cp:revision>4</cp:revision>
  <dcterms:created xsi:type="dcterms:W3CDTF">2017-02-13T19:11:46Z</dcterms:created>
  <dcterms:modified xsi:type="dcterms:W3CDTF">2017-02-13T20:29:32Z</dcterms:modified>
</cp:coreProperties>
</file>