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1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2328"/>
    </p:cViewPr>
  </p:sorterViewPr>
  <p:notesViewPr>
    <p:cSldViewPr snapToGrid="0">
      <p:cViewPr varScale="1">
        <p:scale>
          <a:sx n="55" d="100"/>
          <a:sy n="55" d="100"/>
        </p:scale>
        <p:origin x="-184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4B01CA80-AAF9-42F3-A68C-1904571AAD0C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674BBC7C-49AC-4360-B39E-34204EB54F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3615613"/>
            <a:ext cx="3505200" cy="2065180"/>
          </a:xfrm>
          <a:prstGeom prst="rect">
            <a:avLst/>
          </a:prstGeom>
        </p:spPr>
        <p:txBody>
          <a:bodyPr lIns="92830" tIns="46415" rIns="92830" bIns="46415">
            <a:spAutoFit/>
          </a:bodyPr>
          <a:lstStyle/>
          <a:p>
            <a:r>
              <a:rPr lang="en-US" dirty="0"/>
              <a:t>Kate,</a:t>
            </a:r>
            <a:br>
              <a:rPr lang="en-US" dirty="0"/>
            </a:br>
            <a:r>
              <a:rPr lang="en-US" dirty="0"/>
              <a:t>I have cups left over from last luncheon.</a:t>
            </a:r>
            <a:br>
              <a:rPr lang="en-US" dirty="0"/>
            </a:br>
            <a:r>
              <a:rPr lang="en-US" dirty="0"/>
              <a:t>I think they are actually from Marian  :)</a:t>
            </a:r>
            <a:br>
              <a:rPr lang="en-US" dirty="0"/>
            </a:b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Sharee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4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78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4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9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2718ED0-9C00-4224-B4FE-B8CC6A05C1B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23C80D-3076-45DF-AD6B-438FB28A990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41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Buying Boards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much is enough?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332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0717" y="-204952"/>
            <a:ext cx="12525704" cy="721535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9720" y="906780"/>
            <a:ext cx="6461760" cy="5196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8200" y="899160"/>
            <a:ext cx="355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2</a:t>
            </a:r>
            <a:r>
              <a:rPr lang="en-US" sz="5600" dirty="0" smtClean="0"/>
              <a:t> boards go the length of the wall on top and bottom.</a:t>
            </a:r>
            <a:endParaRPr lang="en-US" sz="5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39240" y="616744"/>
            <a:ext cx="6461760" cy="152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3000" y="906780"/>
            <a:ext cx="0" cy="51968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" y="33205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feet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69720" y="906780"/>
            <a:ext cx="6446520" cy="281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9720" y="5819239"/>
            <a:ext cx="6446520" cy="281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960" y="268564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feet 11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2880" y="1"/>
            <a:ext cx="12716466" cy="715754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9720" y="906780"/>
            <a:ext cx="6461760" cy="5196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8200" y="899160"/>
            <a:ext cx="355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Vertical boards go the in between the top and bottom that create 5 columns.</a:t>
            </a:r>
            <a:endParaRPr lang="en-US" sz="4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39240" y="616744"/>
            <a:ext cx="6461760" cy="152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3000" y="906780"/>
            <a:ext cx="0" cy="51968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" y="33205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feet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69720" y="906780"/>
            <a:ext cx="6446520" cy="281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9720" y="5819239"/>
            <a:ext cx="6446520" cy="281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2400" y="1188720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4960" y="1172825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3680" y="1188720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92880" y="1172824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12080" y="1188719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22720" y="1204615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47382" y="201479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feet 11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3360" y="-51465"/>
            <a:ext cx="12405360" cy="7010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9720" y="906780"/>
            <a:ext cx="6461760" cy="5196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5648" y="1684020"/>
            <a:ext cx="355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/>
              <a:t>2 horizontal slats go in each column.</a:t>
            </a:r>
            <a:endParaRPr lang="en-US" sz="5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39240" y="616744"/>
            <a:ext cx="6461760" cy="152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3000" y="906780"/>
            <a:ext cx="0" cy="51968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" y="33205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feet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69720" y="906780"/>
            <a:ext cx="6446520" cy="281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9720" y="5819239"/>
            <a:ext cx="6446520" cy="281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2400" y="1188720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4960" y="1172825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3680" y="1188720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92880" y="1172824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12080" y="1188719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22720" y="1204615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6560" y="2545080"/>
            <a:ext cx="100584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51320" y="4202578"/>
            <a:ext cx="100584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06240" y="172530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feet 11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6483" y="-17116"/>
            <a:ext cx="12428483" cy="7010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9720" y="906780"/>
            <a:ext cx="6461760" cy="5196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0580" y="1032510"/>
            <a:ext cx="355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boards are 3 inches wide and come in lengths of </a:t>
            </a:r>
          </a:p>
          <a:p>
            <a:r>
              <a:rPr lang="en-US" sz="4800" dirty="0" smtClean="0"/>
              <a:t>6 yards.</a:t>
            </a:r>
            <a:endParaRPr lang="en-US" sz="4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39240" y="616744"/>
            <a:ext cx="6461760" cy="152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3000" y="906780"/>
            <a:ext cx="0" cy="51968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" y="33205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feet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69720" y="906780"/>
            <a:ext cx="6446520" cy="281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9720" y="5819239"/>
            <a:ext cx="6446520" cy="2819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2400" y="1188720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9720" y="1188718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3680" y="1188720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7640" y="1172825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7320" y="1188718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22720" y="1204615"/>
            <a:ext cx="243840" cy="4630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6560" y="2545080"/>
            <a:ext cx="100584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51320" y="4202578"/>
            <a:ext cx="100584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86400" y="2545080"/>
            <a:ext cx="100584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01640" y="4198768"/>
            <a:ext cx="100584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21480" y="2545080"/>
            <a:ext cx="100584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51960" y="215384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feet 11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Your Discovery Task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 smtClean="0"/>
              <a:t>Buying Boards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03131" y="436180"/>
            <a:ext cx="958543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How many feet of board do we need? (round to the nearest foot)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How many yards of board do we need?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How many boards do we need to buy</a:t>
            </a:r>
            <a:r>
              <a:rPr lang="en-US" sz="4000" dirty="0" smtClean="0"/>
              <a:t>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Explain your reasoning in words and diagrams.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39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29600" y="5151120"/>
            <a:ext cx="533400" cy="112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41960" y="4983480"/>
            <a:ext cx="10850880" cy="146304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My daughter and her husband bought a house.  They wanted to add their own design to some of the rooms.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5" b="29196"/>
          <a:stretch/>
        </p:blipFill>
        <p:spPr>
          <a:xfrm>
            <a:off x="3095133" y="71222"/>
            <a:ext cx="6001571" cy="43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490" y="440266"/>
            <a:ext cx="37253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This is what the baby’s room looked like after Callie and I put up the trim.</a:t>
            </a:r>
            <a:endParaRPr lang="en-US" sz="5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12" y="474133"/>
            <a:ext cx="7721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>
            <a:off x="8128000" y="5401733"/>
            <a:ext cx="2370666" cy="92489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77100" y="0"/>
            <a:ext cx="4914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When we finished the baby’s room they decided to do a simpler pattern of trim for their bedroom.  We started out like this.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-494" r="-2962" b="494"/>
          <a:stretch/>
        </p:blipFill>
        <p:spPr>
          <a:xfrm>
            <a:off x="-311857" y="-57150"/>
            <a:ext cx="7919156" cy="697230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8039099" y="5544818"/>
            <a:ext cx="3183467" cy="77368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2589" y="0"/>
            <a:ext cx="480941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2677"/>
            <a:ext cx="7382589" cy="7560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3200" y="647700"/>
            <a:ext cx="406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Then we added vertical boards, and inserted horizontal cross pieces.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It seemed simple enough…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1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0" y="0"/>
            <a:ext cx="5854700" cy="730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5600" cy="6864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584200"/>
            <a:ext cx="480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…until late in the evening, when the lumber stores were closed and we ran out of boards!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562">
            <a:off x="-106958" y="-103962"/>
            <a:ext cx="3670237" cy="3043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" b="98789" l="16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700" y="3024187"/>
            <a:ext cx="5715000" cy="3933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98045">
            <a:off x="6343086" y="-256860"/>
            <a:ext cx="5395697" cy="2642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6" b="47143" l="2353" r="100000"/>
                    </a14:imgEffect>
                  </a14:imgLayer>
                </a14:imgProps>
              </a:ext>
            </a:extLst>
          </a:blip>
          <a:srcRect b="50141"/>
          <a:stretch/>
        </p:blipFill>
        <p:spPr>
          <a:xfrm>
            <a:off x="3827954" y="62984"/>
            <a:ext cx="2299811" cy="2389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24671" flipH="1">
            <a:off x="383302" y="3218836"/>
            <a:ext cx="3416922" cy="3544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7201" y="1896427"/>
            <a:ext cx="4861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Where did we go wrong?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3503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Your Discovery </a:t>
            </a:r>
            <a:r>
              <a:rPr lang="en-US" sz="8000" dirty="0" err="1" smtClean="0"/>
              <a:t>TAsk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many boards to buy…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0720" y="609600"/>
            <a:ext cx="826008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How many boards should we have bought so we would not run out and also have the least amount of waste?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596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692" y="-68580"/>
            <a:ext cx="12390120" cy="714756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9720" y="906780"/>
            <a:ext cx="6461760" cy="5196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8200" y="899160"/>
            <a:ext cx="355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wall is 11 feet </a:t>
            </a:r>
          </a:p>
          <a:p>
            <a:r>
              <a:rPr lang="en-US" sz="5400" dirty="0" smtClean="0"/>
              <a:t>11 inches long and </a:t>
            </a:r>
          </a:p>
          <a:p>
            <a:r>
              <a:rPr lang="en-US" sz="5400" dirty="0" smtClean="0"/>
              <a:t>8 feet </a:t>
            </a:r>
          </a:p>
          <a:p>
            <a:r>
              <a:rPr lang="en-US" sz="5400" dirty="0" smtClean="0"/>
              <a:t>tall.</a:t>
            </a:r>
            <a:endParaRPr lang="en-US" sz="5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39240" y="616744"/>
            <a:ext cx="6461760" cy="152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99560" y="215384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feet 11 inches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43000" y="906780"/>
            <a:ext cx="0" cy="51968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" y="33205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322</TotalTime>
  <Words>285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Integral</vt:lpstr>
      <vt:lpstr>Buying Boards</vt:lpstr>
      <vt:lpstr>My daughter and her husband bought a house.  They wanted to add their own design to some of the rooms.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Discovery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Discovery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Boards</dc:title>
  <dc:creator>Sharee</dc:creator>
  <cp:lastModifiedBy>Sharee Barton</cp:lastModifiedBy>
  <cp:revision>20</cp:revision>
  <cp:lastPrinted>2015-05-14T16:43:48Z</cp:lastPrinted>
  <dcterms:created xsi:type="dcterms:W3CDTF">2013-10-05T03:39:56Z</dcterms:created>
  <dcterms:modified xsi:type="dcterms:W3CDTF">2015-05-14T17:39:27Z</dcterms:modified>
</cp:coreProperties>
</file>